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70" r:id="rId2"/>
    <p:sldId id="258" r:id="rId3"/>
    <p:sldId id="259" r:id="rId4"/>
    <p:sldId id="261" r:id="rId5"/>
    <p:sldId id="269" r:id="rId6"/>
    <p:sldId id="271" r:id="rId7"/>
    <p:sldId id="263" r:id="rId8"/>
    <p:sldId id="265" r:id="rId9"/>
    <p:sldId id="268" r:id="rId10"/>
    <p:sldId id="267" r:id="rId11"/>
    <p:sldId id="266" r:id="rId1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FF"/>
    <a:srgbClr val="660033"/>
    <a:srgbClr val="FFFF00"/>
    <a:srgbClr val="9900FF"/>
    <a:srgbClr val="CC6600"/>
    <a:srgbClr val="FF0000"/>
    <a:srgbClr val="0000CC"/>
    <a:srgbClr val="6666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8878" autoAdjust="0"/>
    <p:restoredTop sz="94660"/>
  </p:normalViewPr>
  <p:slideViewPr>
    <p:cSldViewPr>
      <p:cViewPr varScale="1">
        <p:scale>
          <a:sx n="38" d="100"/>
          <a:sy n="38" d="100"/>
        </p:scale>
        <p:origin x="-130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image" Target="../media/image7.wmf"/><Relationship Id="rId7" Type="http://schemas.openxmlformats.org/officeDocument/2006/relationships/image" Target="../media/image11.wmf"/><Relationship Id="rId2" Type="http://schemas.openxmlformats.org/officeDocument/2006/relationships/image" Target="../media/image6.wmf"/><Relationship Id="rId1" Type="http://schemas.openxmlformats.org/officeDocument/2006/relationships/image" Target="../media/image5.wmf"/><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image" Target="../media/image13.wmf"/><Relationship Id="rId7" Type="http://schemas.openxmlformats.org/officeDocument/2006/relationships/image" Target="../media/image16.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5.wmf"/><Relationship Id="rId11" Type="http://schemas.openxmlformats.org/officeDocument/2006/relationships/image" Target="../media/image19.wmf"/><Relationship Id="rId5" Type="http://schemas.openxmlformats.org/officeDocument/2006/relationships/image" Target="../media/image14.wmf"/><Relationship Id="rId10" Type="http://schemas.openxmlformats.org/officeDocument/2006/relationships/image" Target="../media/image8.wmf"/><Relationship Id="rId4" Type="http://schemas.openxmlformats.org/officeDocument/2006/relationships/image" Target="../media/image9.wmf"/><Relationship Id="rId9" Type="http://schemas.openxmlformats.org/officeDocument/2006/relationships/image" Target="../media/image1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 Id="rId5" Type="http://schemas.openxmlformats.org/officeDocument/2006/relationships/image" Target="../media/image24.wmf"/><Relationship Id="rId4" Type="http://schemas.openxmlformats.org/officeDocument/2006/relationships/image" Target="../media/image2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FE2F44B-9122-4010-9F2D-E154F5A3FF7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F6B6E91-F617-4265-9504-A4EDC67D7CE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5E144A4-3907-4C2F-91CE-BE6F717E26C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22B24B5A-279F-4561-AE44-32105996D91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B9CCA26-7B6A-4BEF-AEE4-3A218FB9E53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34D4ABB-7AE4-40F9-9616-CDC2DBE35C9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DE99E95-A324-4737-A265-2BC4F0E0728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A965AC6-4254-412F-87EC-0E6AB9FFD0A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C08ED3C-BD05-4C05-BE9E-47BA125DD19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25B1C97-34C6-4776-B804-DE947D4925D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618EB04-7EA7-4D4E-A4A2-45F497ED4B0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4A61AF6-EBA1-4C1B-8E7D-817602064B4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3110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43110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43111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5C0747B4-4B7E-4F56-9655-7BC12671A81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45.bin"/><Relationship Id="rId3" Type="http://schemas.openxmlformats.org/officeDocument/2006/relationships/audio" Target="../media/audio2.wav"/><Relationship Id="rId7" Type="http://schemas.openxmlformats.org/officeDocument/2006/relationships/oleObject" Target="../embeddings/oleObject44.bin"/><Relationship Id="rId2" Type="http://schemas.openxmlformats.org/officeDocument/2006/relationships/slideLayout" Target="../slideLayouts/slideLayout12.xml"/><Relationship Id="rId1" Type="http://schemas.openxmlformats.org/officeDocument/2006/relationships/vmlDrawing" Target="../drawings/vmlDrawing5.vml"/><Relationship Id="rId6" Type="http://schemas.openxmlformats.org/officeDocument/2006/relationships/oleObject" Target="../embeddings/oleObject43.bin"/><Relationship Id="rId5" Type="http://schemas.openxmlformats.org/officeDocument/2006/relationships/oleObject" Target="../embeddings/oleObject42.bin"/><Relationship Id="rId4" Type="http://schemas.openxmlformats.org/officeDocument/2006/relationships/oleObject" Target="../embeddings/oleObject41.bin"/></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oleObject" Target="../embeddings/oleObject4.bin"/><Relationship Id="rId7" Type="http://schemas.openxmlformats.org/officeDocument/2006/relationships/oleObject" Target="../embeddings/oleObject8.bin"/><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 Id="rId9" Type="http://schemas.openxmlformats.org/officeDocument/2006/relationships/oleObject" Target="../embeddings/oleObject10.bin"/></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16.bin"/><Relationship Id="rId13" Type="http://schemas.openxmlformats.org/officeDocument/2006/relationships/oleObject" Target="../embeddings/oleObject21.bin"/><Relationship Id="rId3" Type="http://schemas.openxmlformats.org/officeDocument/2006/relationships/oleObject" Target="../embeddings/oleObject11.bin"/><Relationship Id="rId7" Type="http://schemas.openxmlformats.org/officeDocument/2006/relationships/oleObject" Target="../embeddings/oleObject15.bin"/><Relationship Id="rId12" Type="http://schemas.openxmlformats.org/officeDocument/2006/relationships/oleObject" Target="../embeddings/oleObject20.bin"/><Relationship Id="rId2" Type="http://schemas.openxmlformats.org/officeDocument/2006/relationships/slideLayout" Target="../slideLayouts/slideLayout12.xml"/><Relationship Id="rId1" Type="http://schemas.openxmlformats.org/officeDocument/2006/relationships/vmlDrawing" Target="../drawings/vmlDrawing3.vml"/><Relationship Id="rId6" Type="http://schemas.openxmlformats.org/officeDocument/2006/relationships/oleObject" Target="../embeddings/oleObject14.bin"/><Relationship Id="rId11" Type="http://schemas.openxmlformats.org/officeDocument/2006/relationships/oleObject" Target="../embeddings/oleObject19.bin"/><Relationship Id="rId5" Type="http://schemas.openxmlformats.org/officeDocument/2006/relationships/oleObject" Target="../embeddings/oleObject13.bin"/><Relationship Id="rId10" Type="http://schemas.openxmlformats.org/officeDocument/2006/relationships/oleObject" Target="../embeddings/oleObject18.bin"/><Relationship Id="rId4" Type="http://schemas.openxmlformats.org/officeDocument/2006/relationships/oleObject" Target="../embeddings/oleObject12.bin"/><Relationship Id="rId9" Type="http://schemas.openxmlformats.org/officeDocument/2006/relationships/oleObject" Target="../embeddings/oleObject17.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27.bin"/><Relationship Id="rId13" Type="http://schemas.openxmlformats.org/officeDocument/2006/relationships/oleObject" Target="../embeddings/oleObject32.bin"/><Relationship Id="rId18" Type="http://schemas.openxmlformats.org/officeDocument/2006/relationships/oleObject" Target="../embeddings/oleObject37.bin"/><Relationship Id="rId3" Type="http://schemas.openxmlformats.org/officeDocument/2006/relationships/oleObject" Target="../embeddings/oleObject22.bin"/><Relationship Id="rId21" Type="http://schemas.openxmlformats.org/officeDocument/2006/relationships/oleObject" Target="../embeddings/oleObject40.bin"/><Relationship Id="rId7" Type="http://schemas.openxmlformats.org/officeDocument/2006/relationships/oleObject" Target="../embeddings/oleObject26.bin"/><Relationship Id="rId12" Type="http://schemas.openxmlformats.org/officeDocument/2006/relationships/oleObject" Target="../embeddings/oleObject31.bin"/><Relationship Id="rId17" Type="http://schemas.openxmlformats.org/officeDocument/2006/relationships/oleObject" Target="../embeddings/oleObject36.bin"/><Relationship Id="rId2" Type="http://schemas.openxmlformats.org/officeDocument/2006/relationships/slideLayout" Target="../slideLayouts/slideLayout12.xml"/><Relationship Id="rId16" Type="http://schemas.openxmlformats.org/officeDocument/2006/relationships/oleObject" Target="../embeddings/oleObject35.bin"/><Relationship Id="rId20" Type="http://schemas.openxmlformats.org/officeDocument/2006/relationships/oleObject" Target="../embeddings/oleObject39.bin"/><Relationship Id="rId1" Type="http://schemas.openxmlformats.org/officeDocument/2006/relationships/vmlDrawing" Target="../drawings/vmlDrawing4.vml"/><Relationship Id="rId6" Type="http://schemas.openxmlformats.org/officeDocument/2006/relationships/oleObject" Target="../embeddings/oleObject25.bin"/><Relationship Id="rId11" Type="http://schemas.openxmlformats.org/officeDocument/2006/relationships/oleObject" Target="../embeddings/oleObject30.bin"/><Relationship Id="rId5" Type="http://schemas.openxmlformats.org/officeDocument/2006/relationships/oleObject" Target="../embeddings/oleObject24.bin"/><Relationship Id="rId15" Type="http://schemas.openxmlformats.org/officeDocument/2006/relationships/oleObject" Target="../embeddings/oleObject34.bin"/><Relationship Id="rId10" Type="http://schemas.openxmlformats.org/officeDocument/2006/relationships/oleObject" Target="../embeddings/oleObject29.bin"/><Relationship Id="rId19" Type="http://schemas.openxmlformats.org/officeDocument/2006/relationships/oleObject" Target="../embeddings/oleObject38.bin"/><Relationship Id="rId4" Type="http://schemas.openxmlformats.org/officeDocument/2006/relationships/oleObject" Target="../embeddings/oleObject23.bin"/><Relationship Id="rId9" Type="http://schemas.openxmlformats.org/officeDocument/2006/relationships/oleObject" Target="../embeddings/oleObject28.bin"/><Relationship Id="rId14" Type="http://schemas.openxmlformats.org/officeDocument/2006/relationships/oleObject" Target="../embeddings/oleObject33.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Text Box 4"/>
          <p:cNvSpPr txBox="1">
            <a:spLocks noChangeArrowheads="1"/>
          </p:cNvSpPr>
          <p:nvPr/>
        </p:nvSpPr>
        <p:spPr bwMode="auto">
          <a:xfrm>
            <a:off x="0" y="0"/>
            <a:ext cx="9144000" cy="769938"/>
          </a:xfrm>
          <a:prstGeom prst="rect">
            <a:avLst/>
          </a:prstGeom>
          <a:noFill/>
          <a:ln w="9525">
            <a:noFill/>
            <a:miter lim="800000"/>
            <a:headEnd/>
            <a:tailEnd/>
          </a:ln>
        </p:spPr>
        <p:txBody>
          <a:bodyPr>
            <a:spAutoFit/>
          </a:bodyPr>
          <a:lstStyle/>
          <a:p>
            <a:r>
              <a:rPr lang="en-US" sz="4400" b="1" u="sng">
                <a:solidFill>
                  <a:srgbClr val="FF0000"/>
                </a:solidFill>
              </a:rPr>
              <a:t>Toán</a:t>
            </a:r>
            <a:r>
              <a:rPr lang="en-US" sz="4400" b="1">
                <a:solidFill>
                  <a:srgbClr val="FF0000"/>
                </a:solidFill>
              </a:rPr>
              <a:t>:       </a:t>
            </a:r>
            <a:r>
              <a:rPr lang="en-US" sz="4400"/>
              <a:t> </a:t>
            </a:r>
            <a:r>
              <a:rPr lang="en-US" sz="4400" b="1" u="sng">
                <a:solidFill>
                  <a:srgbClr val="0000CC"/>
                </a:solidFill>
              </a:rPr>
              <a:t>Kiểm tra bài cũ:</a:t>
            </a:r>
            <a:r>
              <a:rPr lang="en-US" sz="4400" b="1"/>
              <a:t> </a:t>
            </a:r>
          </a:p>
        </p:txBody>
      </p:sp>
      <p:sp>
        <p:nvSpPr>
          <p:cNvPr id="1030" name="Text Box 5"/>
          <p:cNvSpPr txBox="1">
            <a:spLocks noChangeArrowheads="1"/>
          </p:cNvSpPr>
          <p:nvPr/>
        </p:nvSpPr>
        <p:spPr bwMode="auto">
          <a:xfrm>
            <a:off x="0" y="1219200"/>
            <a:ext cx="9144000" cy="4446588"/>
          </a:xfrm>
          <a:prstGeom prst="rect">
            <a:avLst/>
          </a:prstGeom>
          <a:solidFill>
            <a:srgbClr val="FFFF00"/>
          </a:solidFill>
          <a:ln w="9525">
            <a:noFill/>
            <a:miter lim="800000"/>
            <a:headEnd/>
            <a:tailEnd/>
          </a:ln>
        </p:spPr>
        <p:txBody>
          <a:bodyPr>
            <a:spAutoFit/>
          </a:bodyPr>
          <a:lstStyle/>
          <a:p>
            <a:pPr marL="342900" indent="-342900"/>
            <a:r>
              <a:rPr lang="en-US" sz="4400" b="1">
                <a:solidFill>
                  <a:srgbClr val="0000CC"/>
                </a:solidFill>
              </a:rPr>
              <a:t>1.Tính bằng cách thuận tiện nhất:</a:t>
            </a:r>
          </a:p>
          <a:p>
            <a:pPr marL="342900" indent="-342900"/>
            <a:endParaRPr lang="en-US" sz="4400" b="1">
              <a:solidFill>
                <a:srgbClr val="0000CC"/>
              </a:solidFill>
            </a:endParaRPr>
          </a:p>
          <a:p>
            <a:pPr marL="342900" indent="-342900">
              <a:buFontTx/>
              <a:buAutoNum type="alphaLcParenR"/>
            </a:pPr>
            <a:r>
              <a:rPr lang="en-US" sz="4400" b="1">
                <a:solidFill>
                  <a:srgbClr val="0000CC"/>
                </a:solidFill>
              </a:rPr>
              <a:t>   (689 + 875)  + 125; </a:t>
            </a:r>
          </a:p>
          <a:p>
            <a:pPr marL="342900" indent="-342900"/>
            <a:endParaRPr lang="en-US" sz="4400" b="1">
              <a:solidFill>
                <a:srgbClr val="0000CC"/>
              </a:solidFill>
            </a:endParaRPr>
          </a:p>
          <a:p>
            <a:pPr marL="342900" indent="-342900"/>
            <a:r>
              <a:rPr lang="en-US" sz="4400" b="1">
                <a:solidFill>
                  <a:srgbClr val="0000CC"/>
                </a:solidFill>
              </a:rPr>
              <a:t>b)                            </a:t>
            </a:r>
          </a:p>
          <a:p>
            <a:pPr marL="342900" indent="-342900">
              <a:spcBef>
                <a:spcPct val="50000"/>
              </a:spcBef>
            </a:pPr>
            <a:endParaRPr lang="en-US" sz="4400" b="1">
              <a:solidFill>
                <a:srgbClr val="0000CC"/>
              </a:solidFill>
            </a:endParaRPr>
          </a:p>
        </p:txBody>
      </p:sp>
      <p:sp>
        <p:nvSpPr>
          <p:cNvPr id="457734" name="AutoShape 6"/>
          <p:cNvSpPr>
            <a:spLocks/>
          </p:cNvSpPr>
          <p:nvPr/>
        </p:nvSpPr>
        <p:spPr bwMode="auto">
          <a:xfrm>
            <a:off x="1066800" y="3886200"/>
            <a:ext cx="76200" cy="796925"/>
          </a:xfrm>
          <a:prstGeom prst="leftBracket">
            <a:avLst>
              <a:gd name="adj" fmla="val 87153"/>
            </a:avLst>
          </a:prstGeom>
          <a:noFill/>
          <a:ln w="38100">
            <a:solidFill>
              <a:srgbClr val="0000CC"/>
            </a:solidFill>
            <a:round/>
            <a:headEnd/>
            <a:tailEnd/>
          </a:ln>
        </p:spPr>
        <p:txBody>
          <a:bodyPr wrap="none" anchor="ctr"/>
          <a:lstStyle/>
          <a:p>
            <a:endParaRPr lang="en-US"/>
          </a:p>
        </p:txBody>
      </p:sp>
      <p:graphicFrame>
        <p:nvGraphicFramePr>
          <p:cNvPr id="457735" name="Object 7"/>
          <p:cNvGraphicFramePr>
            <a:graphicFrameLocks noChangeAspect="1"/>
          </p:cNvGraphicFramePr>
          <p:nvPr/>
        </p:nvGraphicFramePr>
        <p:xfrm>
          <a:off x="1219200" y="3581400"/>
          <a:ext cx="533400" cy="1371600"/>
        </p:xfrm>
        <a:graphic>
          <a:graphicData uri="http://schemas.openxmlformats.org/presentationml/2006/ole">
            <p:oleObj spid="_x0000_s1026" name="Equation" r:id="rId3" imgW="152280" imgH="393480" progId="Equation.3">
              <p:embed/>
            </p:oleObj>
          </a:graphicData>
        </a:graphic>
      </p:graphicFrame>
      <p:sp>
        <p:nvSpPr>
          <p:cNvPr id="457736" name="Text Box 8"/>
          <p:cNvSpPr txBox="1">
            <a:spLocks noChangeArrowheads="1"/>
          </p:cNvSpPr>
          <p:nvPr/>
        </p:nvSpPr>
        <p:spPr bwMode="auto">
          <a:xfrm>
            <a:off x="1827213" y="3889375"/>
            <a:ext cx="511175" cy="762000"/>
          </a:xfrm>
          <a:prstGeom prst="rect">
            <a:avLst/>
          </a:prstGeom>
          <a:noFill/>
          <a:ln w="9525">
            <a:noFill/>
            <a:miter lim="800000"/>
            <a:headEnd/>
            <a:tailEnd/>
          </a:ln>
        </p:spPr>
        <p:txBody>
          <a:bodyPr wrap="none">
            <a:spAutoFit/>
          </a:bodyPr>
          <a:lstStyle/>
          <a:p>
            <a:r>
              <a:rPr lang="en-US" sz="4400" b="1"/>
              <a:t>+</a:t>
            </a:r>
          </a:p>
        </p:txBody>
      </p:sp>
      <p:graphicFrame>
        <p:nvGraphicFramePr>
          <p:cNvPr id="457737" name="Object 9"/>
          <p:cNvGraphicFramePr>
            <a:graphicFrameLocks noChangeAspect="1"/>
          </p:cNvGraphicFramePr>
          <p:nvPr/>
        </p:nvGraphicFramePr>
        <p:xfrm>
          <a:off x="2444750" y="3630613"/>
          <a:ext cx="679450" cy="1246187"/>
        </p:xfrm>
        <a:graphic>
          <a:graphicData uri="http://schemas.openxmlformats.org/presentationml/2006/ole">
            <p:oleObj spid="_x0000_s1027" name="Equation" r:id="rId4" imgW="152280" imgH="393480" progId="Equation.3">
              <p:embed/>
            </p:oleObj>
          </a:graphicData>
        </a:graphic>
      </p:graphicFrame>
      <p:sp>
        <p:nvSpPr>
          <p:cNvPr id="457738" name="AutoShape 10"/>
          <p:cNvSpPr>
            <a:spLocks/>
          </p:cNvSpPr>
          <p:nvPr/>
        </p:nvSpPr>
        <p:spPr bwMode="auto">
          <a:xfrm>
            <a:off x="3097213" y="3822700"/>
            <a:ext cx="195262" cy="838200"/>
          </a:xfrm>
          <a:prstGeom prst="rightBracket">
            <a:avLst>
              <a:gd name="adj" fmla="val 35772"/>
            </a:avLst>
          </a:prstGeom>
          <a:noFill/>
          <a:ln w="38100">
            <a:solidFill>
              <a:srgbClr val="0000CC"/>
            </a:solidFill>
            <a:round/>
            <a:headEnd/>
            <a:tailEnd/>
          </a:ln>
        </p:spPr>
        <p:txBody>
          <a:bodyPr wrap="none" anchor="ctr"/>
          <a:lstStyle/>
          <a:p>
            <a:pPr algn="ctr"/>
            <a:endParaRPr lang="en-US">
              <a:solidFill>
                <a:srgbClr val="0000CC"/>
              </a:solidFill>
            </a:endParaRPr>
          </a:p>
        </p:txBody>
      </p:sp>
      <p:sp>
        <p:nvSpPr>
          <p:cNvPr id="457740" name="Text Box 12"/>
          <p:cNvSpPr txBox="1">
            <a:spLocks noChangeArrowheads="1"/>
          </p:cNvSpPr>
          <p:nvPr/>
        </p:nvSpPr>
        <p:spPr bwMode="auto">
          <a:xfrm>
            <a:off x="3527425" y="3886200"/>
            <a:ext cx="511175" cy="762000"/>
          </a:xfrm>
          <a:prstGeom prst="rect">
            <a:avLst/>
          </a:prstGeom>
          <a:noFill/>
          <a:ln w="9525">
            <a:noFill/>
            <a:miter lim="800000"/>
            <a:headEnd/>
            <a:tailEnd/>
          </a:ln>
        </p:spPr>
        <p:txBody>
          <a:bodyPr wrap="none">
            <a:spAutoFit/>
          </a:bodyPr>
          <a:lstStyle/>
          <a:p>
            <a:r>
              <a:rPr lang="en-US" sz="4400" b="1"/>
              <a:t>+</a:t>
            </a:r>
          </a:p>
        </p:txBody>
      </p:sp>
      <p:graphicFrame>
        <p:nvGraphicFramePr>
          <p:cNvPr id="457741" name="Object 13"/>
          <p:cNvGraphicFramePr>
            <a:graphicFrameLocks noChangeAspect="1"/>
          </p:cNvGraphicFramePr>
          <p:nvPr/>
        </p:nvGraphicFramePr>
        <p:xfrm>
          <a:off x="4191000" y="3657600"/>
          <a:ext cx="685800" cy="1219200"/>
        </p:xfrm>
        <a:graphic>
          <a:graphicData uri="http://schemas.openxmlformats.org/presentationml/2006/ole">
            <p:oleObj spid="_x0000_s1028" name="Equation" r:id="rId5" imgW="152280" imgH="39348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57734"/>
                                        </p:tgtEl>
                                        <p:attrNameLst>
                                          <p:attrName>style.visibility</p:attrName>
                                        </p:attrNameLst>
                                      </p:cBhvr>
                                      <p:to>
                                        <p:strVal val="visible"/>
                                      </p:to>
                                    </p:set>
                                    <p:animEffect transition="in" filter="box(in)">
                                      <p:cBhvr>
                                        <p:cTn id="7" dur="500"/>
                                        <p:tgtEl>
                                          <p:spTgt spid="457734"/>
                                        </p:tgtEl>
                                      </p:cBhvr>
                                    </p:animEffect>
                                  </p:childTnLst>
                                </p:cTn>
                              </p:par>
                              <p:par>
                                <p:cTn id="8" presetID="4" presetClass="entr" presetSubtype="16" fill="hold" nodeType="withEffect">
                                  <p:stCondLst>
                                    <p:cond delay="0"/>
                                  </p:stCondLst>
                                  <p:childTnLst>
                                    <p:set>
                                      <p:cBhvr>
                                        <p:cTn id="9" dur="1" fill="hold">
                                          <p:stCondLst>
                                            <p:cond delay="0"/>
                                          </p:stCondLst>
                                        </p:cTn>
                                        <p:tgtEl>
                                          <p:spTgt spid="457735"/>
                                        </p:tgtEl>
                                        <p:attrNameLst>
                                          <p:attrName>style.visibility</p:attrName>
                                        </p:attrNameLst>
                                      </p:cBhvr>
                                      <p:to>
                                        <p:strVal val="visible"/>
                                      </p:to>
                                    </p:set>
                                    <p:animEffect transition="in" filter="box(in)">
                                      <p:cBhvr>
                                        <p:cTn id="10" dur="500"/>
                                        <p:tgtEl>
                                          <p:spTgt spid="457735"/>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457736"/>
                                        </p:tgtEl>
                                        <p:attrNameLst>
                                          <p:attrName>style.visibility</p:attrName>
                                        </p:attrNameLst>
                                      </p:cBhvr>
                                      <p:to>
                                        <p:strVal val="visible"/>
                                      </p:to>
                                    </p:set>
                                    <p:animEffect transition="in" filter="box(in)">
                                      <p:cBhvr>
                                        <p:cTn id="13" dur="500"/>
                                        <p:tgtEl>
                                          <p:spTgt spid="457736"/>
                                        </p:tgtEl>
                                      </p:cBhvr>
                                    </p:animEffect>
                                  </p:childTnLst>
                                </p:cTn>
                              </p:par>
                              <p:par>
                                <p:cTn id="14" presetID="4" presetClass="entr" presetSubtype="16" fill="hold" nodeType="withEffect">
                                  <p:stCondLst>
                                    <p:cond delay="0"/>
                                  </p:stCondLst>
                                  <p:childTnLst>
                                    <p:set>
                                      <p:cBhvr>
                                        <p:cTn id="15" dur="1" fill="hold">
                                          <p:stCondLst>
                                            <p:cond delay="0"/>
                                          </p:stCondLst>
                                        </p:cTn>
                                        <p:tgtEl>
                                          <p:spTgt spid="457737"/>
                                        </p:tgtEl>
                                        <p:attrNameLst>
                                          <p:attrName>style.visibility</p:attrName>
                                        </p:attrNameLst>
                                      </p:cBhvr>
                                      <p:to>
                                        <p:strVal val="visible"/>
                                      </p:to>
                                    </p:set>
                                    <p:animEffect transition="in" filter="box(in)">
                                      <p:cBhvr>
                                        <p:cTn id="16" dur="500"/>
                                        <p:tgtEl>
                                          <p:spTgt spid="457737"/>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457738"/>
                                        </p:tgtEl>
                                        <p:attrNameLst>
                                          <p:attrName>style.visibility</p:attrName>
                                        </p:attrNameLst>
                                      </p:cBhvr>
                                      <p:to>
                                        <p:strVal val="visible"/>
                                      </p:to>
                                    </p:set>
                                    <p:animEffect transition="in" filter="box(in)">
                                      <p:cBhvr>
                                        <p:cTn id="19" dur="500"/>
                                        <p:tgtEl>
                                          <p:spTgt spid="457738"/>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457740"/>
                                        </p:tgtEl>
                                        <p:attrNameLst>
                                          <p:attrName>style.visibility</p:attrName>
                                        </p:attrNameLst>
                                      </p:cBhvr>
                                      <p:to>
                                        <p:strVal val="visible"/>
                                      </p:to>
                                    </p:set>
                                    <p:animEffect transition="in" filter="box(in)">
                                      <p:cBhvr>
                                        <p:cTn id="22" dur="500"/>
                                        <p:tgtEl>
                                          <p:spTgt spid="457740"/>
                                        </p:tgtEl>
                                      </p:cBhvr>
                                    </p:animEffect>
                                  </p:childTnLst>
                                </p:cTn>
                              </p:par>
                              <p:par>
                                <p:cTn id="23" presetID="4" presetClass="entr" presetSubtype="16" fill="hold" nodeType="withEffect">
                                  <p:stCondLst>
                                    <p:cond delay="0"/>
                                  </p:stCondLst>
                                  <p:childTnLst>
                                    <p:set>
                                      <p:cBhvr>
                                        <p:cTn id="24" dur="1" fill="hold">
                                          <p:stCondLst>
                                            <p:cond delay="0"/>
                                          </p:stCondLst>
                                        </p:cTn>
                                        <p:tgtEl>
                                          <p:spTgt spid="457741"/>
                                        </p:tgtEl>
                                        <p:attrNameLst>
                                          <p:attrName>style.visibility</p:attrName>
                                        </p:attrNameLst>
                                      </p:cBhvr>
                                      <p:to>
                                        <p:strVal val="visible"/>
                                      </p:to>
                                    </p:set>
                                    <p:animEffect transition="in" filter="box(in)">
                                      <p:cBhvr>
                                        <p:cTn id="25" dur="500"/>
                                        <p:tgtEl>
                                          <p:spTgt spid="4577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7734" grpId="0" animBg="1"/>
      <p:bldP spid="457736" grpId="0"/>
      <p:bldP spid="457738" grpId="0" animBg="1"/>
      <p:bldP spid="45774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body" idx="1"/>
          </p:nvPr>
        </p:nvSpPr>
        <p:spPr>
          <a:xfrm>
            <a:off x="0" y="0"/>
            <a:ext cx="9144000" cy="6858000"/>
          </a:xfrm>
        </p:spPr>
        <p:txBody>
          <a:bodyPr/>
          <a:lstStyle/>
          <a:p>
            <a:pPr eaLnBrk="1" hangingPunct="1">
              <a:buFontTx/>
              <a:buNone/>
            </a:pPr>
            <a:r>
              <a:rPr lang="en-US" sz="4800" b="1" u="sng" smtClean="0">
                <a:solidFill>
                  <a:srgbClr val="FF0000"/>
                </a:solidFill>
                <a:latin typeface="Times New Roman" pitchFamily="18" charset="0"/>
              </a:rPr>
              <a:t>Toán</a:t>
            </a:r>
            <a:r>
              <a:rPr lang="en-US" sz="4800" b="1" smtClean="0">
                <a:solidFill>
                  <a:srgbClr val="FF0000"/>
                </a:solidFill>
                <a:latin typeface="Times New Roman" pitchFamily="18" charset="0"/>
              </a:rPr>
              <a:t> :</a:t>
            </a:r>
            <a:r>
              <a:rPr lang="en-US" sz="2800" smtClean="0">
                <a:solidFill>
                  <a:schemeClr val="tx2"/>
                </a:solidFill>
                <a:latin typeface="Times New Roman" pitchFamily="18" charset="0"/>
              </a:rPr>
              <a:t>             </a:t>
            </a:r>
            <a:r>
              <a:rPr lang="en-US" sz="4800" b="1" smtClean="0">
                <a:solidFill>
                  <a:srgbClr val="0000CC"/>
                </a:solidFill>
                <a:latin typeface="Times New Roman" pitchFamily="18" charset="0"/>
              </a:rPr>
              <a:t>Phép trừ</a:t>
            </a:r>
            <a:r>
              <a:rPr lang="en-US" sz="2800" b="1" smtClean="0">
                <a:solidFill>
                  <a:srgbClr val="9900FF"/>
                </a:solidFill>
              </a:rPr>
              <a:t> </a:t>
            </a:r>
          </a:p>
        </p:txBody>
      </p:sp>
      <p:sp>
        <p:nvSpPr>
          <p:cNvPr id="12291" name="Text Box 3"/>
          <p:cNvSpPr txBox="1">
            <a:spLocks noChangeArrowheads="1"/>
          </p:cNvSpPr>
          <p:nvPr/>
        </p:nvSpPr>
        <p:spPr bwMode="auto">
          <a:xfrm>
            <a:off x="3352800" y="1385888"/>
            <a:ext cx="1828800" cy="823912"/>
          </a:xfrm>
          <a:prstGeom prst="rect">
            <a:avLst/>
          </a:prstGeom>
          <a:noFill/>
          <a:ln w="9525">
            <a:noFill/>
            <a:miter lim="800000"/>
            <a:headEnd/>
            <a:tailEnd/>
          </a:ln>
        </p:spPr>
        <p:txBody>
          <a:bodyPr wrap="none">
            <a:spAutoFit/>
          </a:bodyPr>
          <a:lstStyle/>
          <a:p>
            <a:r>
              <a:rPr lang="en-US" sz="4800" b="1" u="sng">
                <a:solidFill>
                  <a:srgbClr val="FF0000"/>
                </a:solidFill>
                <a:latin typeface="Times New Roman" pitchFamily="18" charset="0"/>
              </a:rPr>
              <a:t>Giải</a:t>
            </a:r>
            <a:r>
              <a:rPr lang="en-US" sz="4800" b="1">
                <a:solidFill>
                  <a:srgbClr val="FF0000"/>
                </a:solidFill>
                <a:latin typeface="Times New Roman" pitchFamily="18" charset="0"/>
              </a:rPr>
              <a:t> </a:t>
            </a:r>
            <a:r>
              <a:rPr lang="en-US" sz="4800" b="1">
                <a:solidFill>
                  <a:srgbClr val="FF0000"/>
                </a:solidFill>
              </a:rPr>
              <a:t>: </a:t>
            </a:r>
          </a:p>
        </p:txBody>
      </p:sp>
      <p:sp>
        <p:nvSpPr>
          <p:cNvPr id="12292" name="Text Box 5"/>
          <p:cNvSpPr txBox="1">
            <a:spLocks noChangeArrowheads="1"/>
          </p:cNvSpPr>
          <p:nvPr/>
        </p:nvSpPr>
        <p:spPr bwMode="auto">
          <a:xfrm>
            <a:off x="0" y="2209800"/>
            <a:ext cx="9144000" cy="4483100"/>
          </a:xfrm>
          <a:prstGeom prst="rect">
            <a:avLst/>
          </a:prstGeom>
          <a:solidFill>
            <a:srgbClr val="FFFF00"/>
          </a:solidFill>
          <a:ln w="76200" algn="ctr">
            <a:noFill/>
            <a:miter lim="800000"/>
            <a:headEnd/>
            <a:tailEnd/>
          </a:ln>
        </p:spPr>
        <p:txBody>
          <a:bodyPr>
            <a:spAutoFit/>
          </a:bodyPr>
          <a:lstStyle/>
          <a:p>
            <a:pPr algn="ctr"/>
            <a:r>
              <a:rPr lang="en-US" sz="4800" b="1">
                <a:solidFill>
                  <a:srgbClr val="0000CC"/>
                </a:solidFill>
                <a:latin typeface="Times New Roman" pitchFamily="18" charset="0"/>
              </a:rPr>
              <a:t>Diện tích đất trồng hoa là :</a:t>
            </a:r>
          </a:p>
          <a:p>
            <a:pPr algn="ctr"/>
            <a:r>
              <a:rPr lang="en-US" sz="4800" b="1">
                <a:solidFill>
                  <a:srgbClr val="0000CC"/>
                </a:solidFill>
                <a:latin typeface="Times New Roman" pitchFamily="18" charset="0"/>
              </a:rPr>
              <a:t>         540,8 – 385,5  = 155,3 ( ha ) </a:t>
            </a:r>
          </a:p>
          <a:p>
            <a:pPr algn="ctr"/>
            <a:r>
              <a:rPr lang="en-US" sz="4800" b="1">
                <a:solidFill>
                  <a:srgbClr val="0000CC"/>
                </a:solidFill>
                <a:latin typeface="Times New Roman" pitchFamily="18" charset="0"/>
              </a:rPr>
              <a:t>Diện tích đất trồng lúa và đất trồng hoa là :</a:t>
            </a:r>
          </a:p>
          <a:p>
            <a:pPr algn="ctr"/>
            <a:r>
              <a:rPr lang="en-US" sz="4800" b="1">
                <a:solidFill>
                  <a:srgbClr val="0000CC"/>
                </a:solidFill>
                <a:latin typeface="Times New Roman" pitchFamily="18" charset="0"/>
              </a:rPr>
              <a:t>        540,8  + 155,3 = 696,1  (ha )</a:t>
            </a:r>
          </a:p>
          <a:p>
            <a:pPr algn="ctr"/>
            <a:r>
              <a:rPr lang="en-US" sz="4800" b="1">
                <a:solidFill>
                  <a:srgbClr val="0000CC"/>
                </a:solidFill>
                <a:latin typeface="Times New Roman" pitchFamily="18" charset="0"/>
              </a:rPr>
              <a:t>                         </a:t>
            </a:r>
            <a:r>
              <a:rPr lang="en-US" sz="4800" b="1" i="1" u="sng">
                <a:solidFill>
                  <a:srgbClr val="0000CC"/>
                </a:solidFill>
                <a:latin typeface="Times New Roman" pitchFamily="18" charset="0"/>
              </a:rPr>
              <a:t>Đáp số</a:t>
            </a:r>
            <a:r>
              <a:rPr lang="en-US" sz="4800" b="1">
                <a:solidFill>
                  <a:srgbClr val="0000CC"/>
                </a:solidFill>
                <a:latin typeface="Times New Roman" pitchFamily="18" charset="0"/>
              </a:rPr>
              <a:t> : 696,1 ha</a:t>
            </a:r>
            <a:r>
              <a:rPr lang="en-US" sz="4800" b="1">
                <a:solidFill>
                  <a:srgbClr val="0000CC"/>
                </a:solidFill>
              </a:rPr>
              <a:t> </a:t>
            </a:r>
          </a:p>
        </p:txBody>
      </p:sp>
    </p:spTree>
  </p:cSld>
  <p:clrMapOvr>
    <a:masterClrMapping/>
  </p:clrMapOvr>
  <p:transition>
    <p:blinds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95" name="Rectangle 75"/>
          <p:cNvSpPr>
            <a:spLocks noChangeArrowheads="1"/>
          </p:cNvSpPr>
          <p:nvPr/>
        </p:nvSpPr>
        <p:spPr bwMode="auto">
          <a:xfrm>
            <a:off x="914400" y="4508500"/>
            <a:ext cx="6858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40380" name="Text Box 60"/>
          <p:cNvSpPr txBox="1">
            <a:spLocks noChangeArrowheads="1"/>
          </p:cNvSpPr>
          <p:nvPr/>
        </p:nvSpPr>
        <p:spPr bwMode="auto">
          <a:xfrm>
            <a:off x="990600" y="4556125"/>
            <a:ext cx="609600" cy="701675"/>
          </a:xfrm>
          <a:prstGeom prst="rect">
            <a:avLst/>
          </a:prstGeom>
          <a:noFill/>
          <a:ln w="9525">
            <a:noFill/>
            <a:miter lim="800000"/>
            <a:headEnd/>
            <a:tailEnd/>
          </a:ln>
        </p:spPr>
        <p:txBody>
          <a:bodyPr>
            <a:spAutoFit/>
          </a:bodyPr>
          <a:lstStyle/>
          <a:p>
            <a:r>
              <a:rPr lang="en-US" sz="4000" b="1">
                <a:solidFill>
                  <a:srgbClr val="FF0000"/>
                </a:solidFill>
              </a:rPr>
              <a:t>Đ</a:t>
            </a:r>
          </a:p>
        </p:txBody>
      </p:sp>
      <p:sp>
        <p:nvSpPr>
          <p:cNvPr id="5129" name="Rectangle 2"/>
          <p:cNvSpPr>
            <a:spLocks noGrp="1" noChangeArrowheads="1"/>
          </p:cNvSpPr>
          <p:nvPr>
            <p:ph type="body" sz="half" idx="1"/>
          </p:nvPr>
        </p:nvSpPr>
        <p:spPr>
          <a:xfrm>
            <a:off x="0" y="0"/>
            <a:ext cx="9144000" cy="6858000"/>
          </a:xfrm>
        </p:spPr>
        <p:txBody>
          <a:bodyPr/>
          <a:lstStyle/>
          <a:p>
            <a:pPr eaLnBrk="1" hangingPunct="1">
              <a:buFontTx/>
              <a:buNone/>
            </a:pPr>
            <a:r>
              <a:rPr lang="en-US" sz="4000" b="1" u="sng" smtClean="0">
                <a:solidFill>
                  <a:srgbClr val="0000CC"/>
                </a:solidFill>
                <a:latin typeface="Times New Roman" pitchFamily="18" charset="0"/>
              </a:rPr>
              <a:t>Toán</a:t>
            </a:r>
            <a:r>
              <a:rPr lang="en-US" sz="4000" b="1" smtClean="0">
                <a:solidFill>
                  <a:srgbClr val="0000CC"/>
                </a:solidFill>
                <a:latin typeface="Times New Roman" pitchFamily="18" charset="0"/>
              </a:rPr>
              <a:t> :</a:t>
            </a:r>
            <a:r>
              <a:rPr lang="en-US" sz="2800" b="1" smtClean="0">
                <a:solidFill>
                  <a:schemeClr val="tx2"/>
                </a:solidFill>
                <a:latin typeface="Times New Roman" pitchFamily="18" charset="0"/>
              </a:rPr>
              <a:t>                      </a:t>
            </a:r>
            <a:r>
              <a:rPr lang="en-US" sz="4400" b="1" smtClean="0">
                <a:solidFill>
                  <a:srgbClr val="FF0000"/>
                </a:solidFill>
                <a:latin typeface="Times New Roman" pitchFamily="18" charset="0"/>
              </a:rPr>
              <a:t>Phép trừ</a:t>
            </a:r>
            <a:r>
              <a:rPr lang="en-US" sz="4400" b="1" smtClean="0">
                <a:solidFill>
                  <a:schemeClr val="tx2"/>
                </a:solidFill>
              </a:rPr>
              <a:t> </a:t>
            </a:r>
          </a:p>
        </p:txBody>
      </p:sp>
      <p:graphicFrame>
        <p:nvGraphicFramePr>
          <p:cNvPr id="440359" name="Object 39"/>
          <p:cNvGraphicFramePr>
            <a:graphicFrameLocks noChangeAspect="1"/>
          </p:cNvGraphicFramePr>
          <p:nvPr>
            <p:ph sz="quarter" idx="3"/>
          </p:nvPr>
        </p:nvGraphicFramePr>
        <p:xfrm>
          <a:off x="1981200" y="2286000"/>
          <a:ext cx="533400" cy="1066800"/>
        </p:xfrm>
        <a:graphic>
          <a:graphicData uri="http://schemas.openxmlformats.org/presentationml/2006/ole">
            <p:oleObj spid="_x0000_s5122" name="Equation" r:id="rId4" imgW="152280" imgH="393480" progId="Equation.3">
              <p:embed/>
            </p:oleObj>
          </a:graphicData>
        </a:graphic>
      </p:graphicFrame>
      <p:graphicFrame>
        <p:nvGraphicFramePr>
          <p:cNvPr id="440362" name="Object 42"/>
          <p:cNvGraphicFramePr>
            <a:graphicFrameLocks noChangeAspect="1"/>
          </p:cNvGraphicFramePr>
          <p:nvPr/>
        </p:nvGraphicFramePr>
        <p:xfrm>
          <a:off x="2224088" y="5422900"/>
          <a:ext cx="619125" cy="1371600"/>
        </p:xfrm>
        <a:graphic>
          <a:graphicData uri="http://schemas.openxmlformats.org/presentationml/2006/ole">
            <p:oleObj spid="_x0000_s5123" name="Equation" r:id="rId5" imgW="152280" imgH="393480" progId="Equation.3">
              <p:embed/>
            </p:oleObj>
          </a:graphicData>
        </a:graphic>
      </p:graphicFrame>
      <p:graphicFrame>
        <p:nvGraphicFramePr>
          <p:cNvPr id="440363" name="Object 43"/>
          <p:cNvGraphicFramePr>
            <a:graphicFrameLocks noChangeAspect="1"/>
          </p:cNvGraphicFramePr>
          <p:nvPr/>
        </p:nvGraphicFramePr>
        <p:xfrm>
          <a:off x="2209800" y="3124200"/>
          <a:ext cx="609600" cy="1143000"/>
        </p:xfrm>
        <a:graphic>
          <a:graphicData uri="http://schemas.openxmlformats.org/presentationml/2006/ole">
            <p:oleObj spid="_x0000_s5124" name="Equation" r:id="rId6" imgW="152280" imgH="393480" progId="Equation.3">
              <p:embed/>
            </p:oleObj>
          </a:graphicData>
        </a:graphic>
      </p:graphicFrame>
      <p:graphicFrame>
        <p:nvGraphicFramePr>
          <p:cNvPr id="440364" name="Object 44"/>
          <p:cNvGraphicFramePr>
            <a:graphicFrameLocks noChangeAspect="1"/>
          </p:cNvGraphicFramePr>
          <p:nvPr/>
        </p:nvGraphicFramePr>
        <p:xfrm>
          <a:off x="2146300" y="4203700"/>
          <a:ext cx="668338" cy="1295400"/>
        </p:xfrm>
        <a:graphic>
          <a:graphicData uri="http://schemas.openxmlformats.org/presentationml/2006/ole">
            <p:oleObj spid="_x0000_s5125" name="Equation" r:id="rId7" imgW="203040" imgH="393480" progId="Equation.3">
              <p:embed/>
            </p:oleObj>
          </a:graphicData>
        </a:graphic>
      </p:graphicFrame>
      <p:sp>
        <p:nvSpPr>
          <p:cNvPr id="5130" name="Line 50"/>
          <p:cNvSpPr>
            <a:spLocks noChangeShapeType="1"/>
          </p:cNvSpPr>
          <p:nvPr/>
        </p:nvSpPr>
        <p:spPr bwMode="auto">
          <a:xfrm>
            <a:off x="4572000" y="2438400"/>
            <a:ext cx="76200" cy="4419600"/>
          </a:xfrm>
          <a:prstGeom prst="line">
            <a:avLst/>
          </a:prstGeom>
          <a:noFill/>
          <a:ln w="9525">
            <a:solidFill>
              <a:schemeClr val="tx1"/>
            </a:solidFill>
            <a:round/>
            <a:headEnd/>
            <a:tailEnd/>
          </a:ln>
        </p:spPr>
        <p:txBody>
          <a:bodyPr/>
          <a:lstStyle/>
          <a:p>
            <a:endParaRPr lang="en-US"/>
          </a:p>
        </p:txBody>
      </p:sp>
      <p:sp>
        <p:nvSpPr>
          <p:cNvPr id="440371" name="Text Box 51"/>
          <p:cNvSpPr txBox="1">
            <a:spLocks noChangeArrowheads="1"/>
          </p:cNvSpPr>
          <p:nvPr/>
        </p:nvSpPr>
        <p:spPr bwMode="auto">
          <a:xfrm>
            <a:off x="5105400" y="2346325"/>
            <a:ext cx="2895600" cy="762000"/>
          </a:xfrm>
          <a:prstGeom prst="rect">
            <a:avLst/>
          </a:prstGeom>
          <a:noFill/>
          <a:ln w="9525">
            <a:noFill/>
            <a:miter lim="800000"/>
            <a:headEnd/>
            <a:tailEnd/>
          </a:ln>
        </p:spPr>
        <p:txBody>
          <a:bodyPr>
            <a:spAutoFit/>
          </a:bodyPr>
          <a:lstStyle/>
          <a:p>
            <a:r>
              <a:rPr lang="en-US" sz="4400" b="1">
                <a:solidFill>
                  <a:schemeClr val="tx2"/>
                </a:solidFill>
                <a:latin typeface="Times New Roman" pitchFamily="18" charset="0"/>
              </a:rPr>
              <a:t>6,5 - 5 =  ?</a:t>
            </a:r>
          </a:p>
        </p:txBody>
      </p:sp>
      <p:sp>
        <p:nvSpPr>
          <p:cNvPr id="440375" name="Text Box 55"/>
          <p:cNvSpPr txBox="1">
            <a:spLocks noChangeArrowheads="1"/>
          </p:cNvSpPr>
          <p:nvPr/>
        </p:nvSpPr>
        <p:spPr bwMode="auto">
          <a:xfrm>
            <a:off x="6553200" y="3200400"/>
            <a:ext cx="1046163" cy="762000"/>
          </a:xfrm>
          <a:prstGeom prst="rect">
            <a:avLst/>
          </a:prstGeom>
          <a:noFill/>
          <a:ln w="9525">
            <a:noFill/>
            <a:miter lim="800000"/>
            <a:headEnd/>
            <a:tailEnd/>
          </a:ln>
        </p:spPr>
        <p:txBody>
          <a:bodyPr wrap="none">
            <a:spAutoFit/>
          </a:bodyPr>
          <a:lstStyle/>
          <a:p>
            <a:r>
              <a:rPr lang="en-US" sz="4400" b="1">
                <a:solidFill>
                  <a:srgbClr val="0000CC"/>
                </a:solidFill>
              </a:rPr>
              <a:t>6,0</a:t>
            </a:r>
            <a:r>
              <a:rPr lang="en-US">
                <a:solidFill>
                  <a:srgbClr val="0000CC"/>
                </a:solidFill>
              </a:rPr>
              <a:t> </a:t>
            </a:r>
          </a:p>
        </p:txBody>
      </p:sp>
      <p:sp>
        <p:nvSpPr>
          <p:cNvPr id="440376" name="Text Box 56"/>
          <p:cNvSpPr txBox="1">
            <a:spLocks noChangeArrowheads="1"/>
          </p:cNvSpPr>
          <p:nvPr/>
        </p:nvSpPr>
        <p:spPr bwMode="auto">
          <a:xfrm>
            <a:off x="6657975" y="5334000"/>
            <a:ext cx="962025" cy="762000"/>
          </a:xfrm>
          <a:prstGeom prst="rect">
            <a:avLst/>
          </a:prstGeom>
          <a:noFill/>
          <a:ln w="9525">
            <a:noFill/>
            <a:miter lim="800000"/>
            <a:headEnd/>
            <a:tailEnd/>
          </a:ln>
        </p:spPr>
        <p:txBody>
          <a:bodyPr wrap="none">
            <a:spAutoFit/>
          </a:bodyPr>
          <a:lstStyle/>
          <a:p>
            <a:r>
              <a:rPr lang="en-US" sz="4400" b="1">
                <a:solidFill>
                  <a:srgbClr val="0000CC"/>
                </a:solidFill>
              </a:rPr>
              <a:t>1,5</a:t>
            </a:r>
          </a:p>
        </p:txBody>
      </p:sp>
      <p:sp>
        <p:nvSpPr>
          <p:cNvPr id="440377" name="Text Box 57"/>
          <p:cNvSpPr txBox="1">
            <a:spLocks noChangeArrowheads="1"/>
          </p:cNvSpPr>
          <p:nvPr/>
        </p:nvSpPr>
        <p:spPr bwMode="auto">
          <a:xfrm>
            <a:off x="6629400" y="4267200"/>
            <a:ext cx="806450" cy="762000"/>
          </a:xfrm>
          <a:prstGeom prst="rect">
            <a:avLst/>
          </a:prstGeom>
          <a:noFill/>
          <a:ln w="9525">
            <a:noFill/>
            <a:miter lim="800000"/>
            <a:headEnd/>
            <a:tailEnd/>
          </a:ln>
        </p:spPr>
        <p:txBody>
          <a:bodyPr wrap="none">
            <a:spAutoFit/>
          </a:bodyPr>
          <a:lstStyle/>
          <a:p>
            <a:r>
              <a:rPr lang="en-US" sz="4400" b="1">
                <a:solidFill>
                  <a:srgbClr val="0000CC"/>
                </a:solidFill>
              </a:rPr>
              <a:t>15</a:t>
            </a:r>
          </a:p>
        </p:txBody>
      </p:sp>
      <p:sp>
        <p:nvSpPr>
          <p:cNvPr id="440387" name="Rectangle 67"/>
          <p:cNvSpPr>
            <a:spLocks noChangeArrowheads="1"/>
          </p:cNvSpPr>
          <p:nvPr/>
        </p:nvSpPr>
        <p:spPr bwMode="auto">
          <a:xfrm>
            <a:off x="914400" y="5715000"/>
            <a:ext cx="7620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40391" name="Rectangle 71"/>
          <p:cNvSpPr>
            <a:spLocks noChangeArrowheads="1"/>
          </p:cNvSpPr>
          <p:nvPr/>
        </p:nvSpPr>
        <p:spPr bwMode="auto">
          <a:xfrm>
            <a:off x="5334000" y="3276600"/>
            <a:ext cx="8382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40392" name="Rectangle 72"/>
          <p:cNvSpPr>
            <a:spLocks noChangeArrowheads="1"/>
          </p:cNvSpPr>
          <p:nvPr/>
        </p:nvSpPr>
        <p:spPr bwMode="auto">
          <a:xfrm>
            <a:off x="5375275" y="4267200"/>
            <a:ext cx="796925"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40393" name="Rectangle 73"/>
          <p:cNvSpPr>
            <a:spLocks noChangeArrowheads="1"/>
          </p:cNvSpPr>
          <p:nvPr/>
        </p:nvSpPr>
        <p:spPr bwMode="auto">
          <a:xfrm>
            <a:off x="5410200" y="5334000"/>
            <a:ext cx="762000" cy="762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40394" name="Text Box 74"/>
          <p:cNvSpPr txBox="1">
            <a:spLocks noChangeArrowheads="1"/>
          </p:cNvSpPr>
          <p:nvPr/>
        </p:nvSpPr>
        <p:spPr bwMode="auto">
          <a:xfrm>
            <a:off x="5486400" y="5262563"/>
            <a:ext cx="685800" cy="762000"/>
          </a:xfrm>
          <a:prstGeom prst="rect">
            <a:avLst/>
          </a:prstGeom>
          <a:noFill/>
          <a:ln w="9525">
            <a:noFill/>
            <a:miter lim="800000"/>
            <a:headEnd/>
            <a:tailEnd/>
          </a:ln>
        </p:spPr>
        <p:txBody>
          <a:bodyPr>
            <a:spAutoFit/>
          </a:bodyPr>
          <a:lstStyle/>
          <a:p>
            <a:r>
              <a:rPr lang="en-US" sz="4400" b="1">
                <a:solidFill>
                  <a:srgbClr val="FF0000"/>
                </a:solidFill>
              </a:rPr>
              <a:t>Đ</a:t>
            </a:r>
          </a:p>
        </p:txBody>
      </p:sp>
      <p:graphicFrame>
        <p:nvGraphicFramePr>
          <p:cNvPr id="440396" name="Object 76"/>
          <p:cNvGraphicFramePr>
            <a:graphicFrameLocks noChangeAspect="1"/>
          </p:cNvGraphicFramePr>
          <p:nvPr/>
        </p:nvGraphicFramePr>
        <p:xfrm>
          <a:off x="685800" y="2286000"/>
          <a:ext cx="685800" cy="1066800"/>
        </p:xfrm>
        <a:graphic>
          <a:graphicData uri="http://schemas.openxmlformats.org/presentationml/2006/ole">
            <p:oleObj spid="_x0000_s5126" name="Equation" r:id="rId8" imgW="152280" imgH="393480" progId="Equation.3">
              <p:embed/>
            </p:oleObj>
          </a:graphicData>
        </a:graphic>
      </p:graphicFrame>
      <p:sp>
        <p:nvSpPr>
          <p:cNvPr id="440399" name="Text Box 79"/>
          <p:cNvSpPr txBox="1">
            <a:spLocks noChangeArrowheads="1"/>
          </p:cNvSpPr>
          <p:nvPr/>
        </p:nvSpPr>
        <p:spPr bwMode="auto">
          <a:xfrm>
            <a:off x="2590800" y="2514600"/>
            <a:ext cx="1219200" cy="701675"/>
          </a:xfrm>
          <a:prstGeom prst="rect">
            <a:avLst/>
          </a:prstGeom>
          <a:noFill/>
          <a:ln w="9525">
            <a:noFill/>
            <a:miter lim="800000"/>
            <a:headEnd/>
            <a:tailEnd/>
          </a:ln>
        </p:spPr>
        <p:txBody>
          <a:bodyPr>
            <a:spAutoFit/>
          </a:bodyPr>
          <a:lstStyle/>
          <a:p>
            <a:r>
              <a:rPr lang="en-US" sz="4000" b="1"/>
              <a:t>=  ?</a:t>
            </a:r>
          </a:p>
        </p:txBody>
      </p:sp>
      <p:sp>
        <p:nvSpPr>
          <p:cNvPr id="440400" name="Text Box 80"/>
          <p:cNvSpPr txBox="1">
            <a:spLocks noChangeArrowheads="1"/>
          </p:cNvSpPr>
          <p:nvPr/>
        </p:nvSpPr>
        <p:spPr bwMode="auto">
          <a:xfrm>
            <a:off x="1447800" y="2443163"/>
            <a:ext cx="354013" cy="701675"/>
          </a:xfrm>
          <a:prstGeom prst="rect">
            <a:avLst/>
          </a:prstGeom>
          <a:noFill/>
          <a:ln w="9525">
            <a:noFill/>
            <a:miter lim="800000"/>
            <a:headEnd/>
            <a:tailEnd/>
          </a:ln>
        </p:spPr>
        <p:txBody>
          <a:bodyPr wrap="none">
            <a:spAutoFit/>
          </a:bodyPr>
          <a:lstStyle/>
          <a:p>
            <a:r>
              <a:rPr lang="en-US" sz="4000" b="1">
                <a:solidFill>
                  <a:srgbClr val="0000CC"/>
                </a:solidFill>
              </a:rPr>
              <a:t>-</a:t>
            </a:r>
          </a:p>
        </p:txBody>
      </p:sp>
      <p:sp>
        <p:nvSpPr>
          <p:cNvPr id="440401" name="Rectangle 81"/>
          <p:cNvSpPr>
            <a:spLocks noChangeArrowheads="1"/>
          </p:cNvSpPr>
          <p:nvPr/>
        </p:nvSpPr>
        <p:spPr bwMode="auto">
          <a:xfrm>
            <a:off x="914400" y="3365500"/>
            <a:ext cx="762000" cy="8255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5143" name="Rectangle 85"/>
          <p:cNvSpPr>
            <a:spLocks noChangeArrowheads="1"/>
          </p:cNvSpPr>
          <p:nvPr/>
        </p:nvSpPr>
        <p:spPr bwMode="auto">
          <a:xfrm>
            <a:off x="533400" y="1676400"/>
            <a:ext cx="8458200" cy="762000"/>
          </a:xfrm>
          <a:prstGeom prst="rect">
            <a:avLst/>
          </a:prstGeom>
          <a:noFill/>
          <a:ln w="9525">
            <a:noFill/>
            <a:miter lim="800000"/>
            <a:headEnd/>
            <a:tailEnd/>
          </a:ln>
        </p:spPr>
        <p:txBody>
          <a:bodyPr>
            <a:spAutoFit/>
          </a:bodyPr>
          <a:lstStyle/>
          <a:p>
            <a:r>
              <a:rPr lang="en-US" sz="4400" b="1">
                <a:latin typeface="Times New Roman" pitchFamily="18" charset="0"/>
              </a:rPr>
              <a:t>Đúng ghi Đ, sai ghi S vào ô trống.</a:t>
            </a:r>
          </a:p>
        </p:txBody>
      </p:sp>
      <p:sp>
        <p:nvSpPr>
          <p:cNvPr id="5144" name="Text Box 86"/>
          <p:cNvSpPr txBox="1">
            <a:spLocks noChangeArrowheads="1"/>
          </p:cNvSpPr>
          <p:nvPr/>
        </p:nvSpPr>
        <p:spPr bwMode="auto">
          <a:xfrm>
            <a:off x="76200" y="1249363"/>
            <a:ext cx="3048000" cy="641350"/>
          </a:xfrm>
          <a:prstGeom prst="rect">
            <a:avLst/>
          </a:prstGeom>
          <a:noFill/>
          <a:ln w="9525">
            <a:noFill/>
            <a:miter lim="800000"/>
            <a:headEnd/>
            <a:tailEnd/>
          </a:ln>
        </p:spPr>
        <p:txBody>
          <a:bodyPr>
            <a:spAutoFit/>
          </a:bodyPr>
          <a:lstStyle/>
          <a:p>
            <a:pPr>
              <a:spcBef>
                <a:spcPct val="50000"/>
              </a:spcBef>
            </a:pPr>
            <a:r>
              <a:rPr lang="en-US" sz="3600" b="1" u="sng">
                <a:latin typeface="Times New Roman" pitchFamily="18" charset="0"/>
              </a:rPr>
              <a:t>CỦNG CỐ:</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40396"/>
                                        </p:tgtEl>
                                        <p:attrNameLst>
                                          <p:attrName>style.visibility</p:attrName>
                                        </p:attrNameLst>
                                      </p:cBhvr>
                                      <p:to>
                                        <p:strVal val="visible"/>
                                      </p:to>
                                    </p:set>
                                    <p:animEffect transition="in" filter="box(in)">
                                      <p:cBhvr>
                                        <p:cTn id="7" dur="500"/>
                                        <p:tgtEl>
                                          <p:spTgt spid="440396"/>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440400"/>
                                        </p:tgtEl>
                                        <p:attrNameLst>
                                          <p:attrName>style.visibility</p:attrName>
                                        </p:attrNameLst>
                                      </p:cBhvr>
                                      <p:to>
                                        <p:strVal val="visible"/>
                                      </p:to>
                                    </p:set>
                                    <p:animEffect transition="in" filter="box(in)">
                                      <p:cBhvr>
                                        <p:cTn id="10" dur="500"/>
                                        <p:tgtEl>
                                          <p:spTgt spid="440400"/>
                                        </p:tgtEl>
                                      </p:cBhvr>
                                    </p:animEffect>
                                  </p:childTnLst>
                                </p:cTn>
                              </p:par>
                              <p:par>
                                <p:cTn id="11" presetID="4" presetClass="entr" presetSubtype="16" fill="hold" nodeType="withEffect">
                                  <p:stCondLst>
                                    <p:cond delay="0"/>
                                  </p:stCondLst>
                                  <p:childTnLst>
                                    <p:set>
                                      <p:cBhvr>
                                        <p:cTn id="12" dur="1" fill="hold">
                                          <p:stCondLst>
                                            <p:cond delay="0"/>
                                          </p:stCondLst>
                                        </p:cTn>
                                        <p:tgtEl>
                                          <p:spTgt spid="440359"/>
                                        </p:tgtEl>
                                        <p:attrNameLst>
                                          <p:attrName>style.visibility</p:attrName>
                                        </p:attrNameLst>
                                      </p:cBhvr>
                                      <p:to>
                                        <p:strVal val="visible"/>
                                      </p:to>
                                    </p:set>
                                    <p:animEffect transition="in" filter="box(in)">
                                      <p:cBhvr>
                                        <p:cTn id="13" dur="500"/>
                                        <p:tgtEl>
                                          <p:spTgt spid="440359"/>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440399"/>
                                        </p:tgtEl>
                                        <p:attrNameLst>
                                          <p:attrName>style.visibility</p:attrName>
                                        </p:attrNameLst>
                                      </p:cBhvr>
                                      <p:to>
                                        <p:strVal val="visible"/>
                                      </p:to>
                                    </p:set>
                                    <p:animEffect transition="in" filter="box(in)">
                                      <p:cBhvr>
                                        <p:cTn id="16" dur="500"/>
                                        <p:tgtEl>
                                          <p:spTgt spid="440399"/>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440401"/>
                                        </p:tgtEl>
                                        <p:attrNameLst>
                                          <p:attrName>style.visibility</p:attrName>
                                        </p:attrNameLst>
                                      </p:cBhvr>
                                      <p:to>
                                        <p:strVal val="visible"/>
                                      </p:to>
                                    </p:set>
                                    <p:animEffect transition="in" filter="box(in)">
                                      <p:cBhvr>
                                        <p:cTn id="19" dur="500"/>
                                        <p:tgtEl>
                                          <p:spTgt spid="440401"/>
                                        </p:tgtEl>
                                      </p:cBhvr>
                                    </p:animEffect>
                                  </p:childTnLst>
                                </p:cTn>
                              </p:par>
                              <p:par>
                                <p:cTn id="20" presetID="4" presetClass="entr" presetSubtype="16" fill="hold" nodeType="withEffect">
                                  <p:stCondLst>
                                    <p:cond delay="0"/>
                                  </p:stCondLst>
                                  <p:childTnLst>
                                    <p:set>
                                      <p:cBhvr>
                                        <p:cTn id="21" dur="1" fill="hold">
                                          <p:stCondLst>
                                            <p:cond delay="0"/>
                                          </p:stCondLst>
                                        </p:cTn>
                                        <p:tgtEl>
                                          <p:spTgt spid="440363"/>
                                        </p:tgtEl>
                                        <p:attrNameLst>
                                          <p:attrName>style.visibility</p:attrName>
                                        </p:attrNameLst>
                                      </p:cBhvr>
                                      <p:to>
                                        <p:strVal val="visible"/>
                                      </p:to>
                                    </p:set>
                                    <p:animEffect transition="in" filter="box(in)">
                                      <p:cBhvr>
                                        <p:cTn id="22" dur="500"/>
                                        <p:tgtEl>
                                          <p:spTgt spid="440363"/>
                                        </p:tgtEl>
                                      </p:cBhvr>
                                    </p:animEffect>
                                  </p:childTnLst>
                                </p:cTn>
                              </p:par>
                              <p:par>
                                <p:cTn id="23" presetID="4" presetClass="entr" presetSubtype="16" fill="hold" nodeType="withEffect">
                                  <p:stCondLst>
                                    <p:cond delay="0"/>
                                  </p:stCondLst>
                                  <p:childTnLst>
                                    <p:set>
                                      <p:cBhvr>
                                        <p:cTn id="24" dur="1" fill="hold">
                                          <p:stCondLst>
                                            <p:cond delay="0"/>
                                          </p:stCondLst>
                                        </p:cTn>
                                        <p:tgtEl>
                                          <p:spTgt spid="440364"/>
                                        </p:tgtEl>
                                        <p:attrNameLst>
                                          <p:attrName>style.visibility</p:attrName>
                                        </p:attrNameLst>
                                      </p:cBhvr>
                                      <p:to>
                                        <p:strVal val="visible"/>
                                      </p:to>
                                    </p:set>
                                    <p:animEffect transition="in" filter="box(in)">
                                      <p:cBhvr>
                                        <p:cTn id="25" dur="500"/>
                                        <p:tgtEl>
                                          <p:spTgt spid="440364"/>
                                        </p:tgtEl>
                                      </p:cBhvr>
                                    </p:animEffect>
                                  </p:childTnLst>
                                </p:cTn>
                              </p:par>
                              <p:par>
                                <p:cTn id="26" presetID="4" presetClass="entr" presetSubtype="16" fill="hold" nodeType="withEffect">
                                  <p:stCondLst>
                                    <p:cond delay="0"/>
                                  </p:stCondLst>
                                  <p:childTnLst>
                                    <p:set>
                                      <p:cBhvr>
                                        <p:cTn id="27" dur="1" fill="hold">
                                          <p:stCondLst>
                                            <p:cond delay="0"/>
                                          </p:stCondLst>
                                        </p:cTn>
                                        <p:tgtEl>
                                          <p:spTgt spid="440362"/>
                                        </p:tgtEl>
                                        <p:attrNameLst>
                                          <p:attrName>style.visibility</p:attrName>
                                        </p:attrNameLst>
                                      </p:cBhvr>
                                      <p:to>
                                        <p:strVal val="visible"/>
                                      </p:to>
                                    </p:set>
                                    <p:animEffect transition="in" filter="box(in)">
                                      <p:cBhvr>
                                        <p:cTn id="28" dur="500"/>
                                        <p:tgtEl>
                                          <p:spTgt spid="440362"/>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440387"/>
                                        </p:tgtEl>
                                        <p:attrNameLst>
                                          <p:attrName>style.visibility</p:attrName>
                                        </p:attrNameLst>
                                      </p:cBhvr>
                                      <p:to>
                                        <p:strVal val="visible"/>
                                      </p:to>
                                    </p:set>
                                    <p:animEffect transition="in" filter="box(in)">
                                      <p:cBhvr>
                                        <p:cTn id="31" dur="500"/>
                                        <p:tgtEl>
                                          <p:spTgt spid="440387"/>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440395"/>
                                        </p:tgtEl>
                                        <p:attrNameLst>
                                          <p:attrName>style.visibility</p:attrName>
                                        </p:attrNameLst>
                                      </p:cBhvr>
                                      <p:to>
                                        <p:strVal val="visible"/>
                                      </p:to>
                                    </p:set>
                                    <p:animEffect transition="in" filter="box(in)">
                                      <p:cBhvr>
                                        <p:cTn id="34" dur="500"/>
                                        <p:tgtEl>
                                          <p:spTgt spid="440395"/>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grpId="0" nodeType="clickEffect">
                                  <p:stCondLst>
                                    <p:cond delay="0"/>
                                  </p:stCondLst>
                                  <p:childTnLst>
                                    <p:set>
                                      <p:cBhvr>
                                        <p:cTn id="38" dur="1" fill="hold">
                                          <p:stCondLst>
                                            <p:cond delay="0"/>
                                          </p:stCondLst>
                                        </p:cTn>
                                        <p:tgtEl>
                                          <p:spTgt spid="440371"/>
                                        </p:tgtEl>
                                        <p:attrNameLst>
                                          <p:attrName>style.visibility</p:attrName>
                                        </p:attrNameLst>
                                      </p:cBhvr>
                                      <p:to>
                                        <p:strVal val="visible"/>
                                      </p:to>
                                    </p:set>
                                    <p:animEffect transition="in" filter="box(in)">
                                      <p:cBhvr>
                                        <p:cTn id="39" dur="500"/>
                                        <p:tgtEl>
                                          <p:spTgt spid="440371"/>
                                        </p:tgtEl>
                                      </p:cBhvr>
                                    </p:animEffect>
                                  </p:childTnLst>
                                </p:cTn>
                              </p:par>
                              <p:par>
                                <p:cTn id="40" presetID="4" presetClass="entr" presetSubtype="16" fill="hold" grpId="0" nodeType="withEffect">
                                  <p:stCondLst>
                                    <p:cond delay="0"/>
                                  </p:stCondLst>
                                  <p:childTnLst>
                                    <p:set>
                                      <p:cBhvr>
                                        <p:cTn id="41" dur="1" fill="hold">
                                          <p:stCondLst>
                                            <p:cond delay="0"/>
                                          </p:stCondLst>
                                        </p:cTn>
                                        <p:tgtEl>
                                          <p:spTgt spid="440391"/>
                                        </p:tgtEl>
                                        <p:attrNameLst>
                                          <p:attrName>style.visibility</p:attrName>
                                        </p:attrNameLst>
                                      </p:cBhvr>
                                      <p:to>
                                        <p:strVal val="visible"/>
                                      </p:to>
                                    </p:set>
                                    <p:animEffect transition="in" filter="box(in)">
                                      <p:cBhvr>
                                        <p:cTn id="42" dur="500"/>
                                        <p:tgtEl>
                                          <p:spTgt spid="440391"/>
                                        </p:tgtEl>
                                      </p:cBhvr>
                                    </p:animEffect>
                                  </p:childTnLst>
                                </p:cTn>
                              </p:par>
                              <p:par>
                                <p:cTn id="43" presetID="4" presetClass="entr" presetSubtype="16" fill="hold" grpId="0" nodeType="withEffect">
                                  <p:stCondLst>
                                    <p:cond delay="0"/>
                                  </p:stCondLst>
                                  <p:childTnLst>
                                    <p:set>
                                      <p:cBhvr>
                                        <p:cTn id="44" dur="1" fill="hold">
                                          <p:stCondLst>
                                            <p:cond delay="0"/>
                                          </p:stCondLst>
                                        </p:cTn>
                                        <p:tgtEl>
                                          <p:spTgt spid="440375"/>
                                        </p:tgtEl>
                                        <p:attrNameLst>
                                          <p:attrName>style.visibility</p:attrName>
                                        </p:attrNameLst>
                                      </p:cBhvr>
                                      <p:to>
                                        <p:strVal val="visible"/>
                                      </p:to>
                                    </p:set>
                                    <p:animEffect transition="in" filter="box(in)">
                                      <p:cBhvr>
                                        <p:cTn id="45" dur="500"/>
                                        <p:tgtEl>
                                          <p:spTgt spid="440375"/>
                                        </p:tgtEl>
                                      </p:cBhvr>
                                    </p:animEffect>
                                  </p:childTnLst>
                                </p:cTn>
                              </p:par>
                              <p:par>
                                <p:cTn id="46" presetID="4" presetClass="entr" presetSubtype="16" fill="hold" grpId="0" nodeType="withEffect">
                                  <p:stCondLst>
                                    <p:cond delay="0"/>
                                  </p:stCondLst>
                                  <p:childTnLst>
                                    <p:set>
                                      <p:cBhvr>
                                        <p:cTn id="47" dur="1" fill="hold">
                                          <p:stCondLst>
                                            <p:cond delay="0"/>
                                          </p:stCondLst>
                                        </p:cTn>
                                        <p:tgtEl>
                                          <p:spTgt spid="440392"/>
                                        </p:tgtEl>
                                        <p:attrNameLst>
                                          <p:attrName>style.visibility</p:attrName>
                                        </p:attrNameLst>
                                      </p:cBhvr>
                                      <p:to>
                                        <p:strVal val="visible"/>
                                      </p:to>
                                    </p:set>
                                    <p:animEffect transition="in" filter="box(in)">
                                      <p:cBhvr>
                                        <p:cTn id="48" dur="500"/>
                                        <p:tgtEl>
                                          <p:spTgt spid="440392"/>
                                        </p:tgtEl>
                                      </p:cBhvr>
                                    </p:animEffect>
                                  </p:childTnLst>
                                </p:cTn>
                              </p:par>
                              <p:par>
                                <p:cTn id="49" presetID="4" presetClass="entr" presetSubtype="16" fill="hold" grpId="0" nodeType="withEffect">
                                  <p:stCondLst>
                                    <p:cond delay="0"/>
                                  </p:stCondLst>
                                  <p:childTnLst>
                                    <p:set>
                                      <p:cBhvr>
                                        <p:cTn id="50" dur="1" fill="hold">
                                          <p:stCondLst>
                                            <p:cond delay="0"/>
                                          </p:stCondLst>
                                        </p:cTn>
                                        <p:tgtEl>
                                          <p:spTgt spid="440377"/>
                                        </p:tgtEl>
                                        <p:attrNameLst>
                                          <p:attrName>style.visibility</p:attrName>
                                        </p:attrNameLst>
                                      </p:cBhvr>
                                      <p:to>
                                        <p:strVal val="visible"/>
                                      </p:to>
                                    </p:set>
                                    <p:animEffect transition="in" filter="box(in)">
                                      <p:cBhvr>
                                        <p:cTn id="51" dur="500"/>
                                        <p:tgtEl>
                                          <p:spTgt spid="440377"/>
                                        </p:tgtEl>
                                      </p:cBhvr>
                                    </p:animEffect>
                                  </p:childTnLst>
                                </p:cTn>
                              </p:par>
                              <p:par>
                                <p:cTn id="52" presetID="4" presetClass="entr" presetSubtype="16" fill="hold" grpId="0" nodeType="withEffect">
                                  <p:stCondLst>
                                    <p:cond delay="0"/>
                                  </p:stCondLst>
                                  <p:childTnLst>
                                    <p:set>
                                      <p:cBhvr>
                                        <p:cTn id="53" dur="1" fill="hold">
                                          <p:stCondLst>
                                            <p:cond delay="0"/>
                                          </p:stCondLst>
                                        </p:cTn>
                                        <p:tgtEl>
                                          <p:spTgt spid="440393"/>
                                        </p:tgtEl>
                                        <p:attrNameLst>
                                          <p:attrName>style.visibility</p:attrName>
                                        </p:attrNameLst>
                                      </p:cBhvr>
                                      <p:to>
                                        <p:strVal val="visible"/>
                                      </p:to>
                                    </p:set>
                                    <p:animEffect transition="in" filter="box(in)">
                                      <p:cBhvr>
                                        <p:cTn id="54" dur="500"/>
                                        <p:tgtEl>
                                          <p:spTgt spid="440393"/>
                                        </p:tgtEl>
                                      </p:cBhvr>
                                    </p:animEffect>
                                  </p:childTnLst>
                                </p:cTn>
                              </p:par>
                              <p:par>
                                <p:cTn id="55" presetID="4" presetClass="entr" presetSubtype="16" fill="hold" grpId="0" nodeType="withEffect">
                                  <p:stCondLst>
                                    <p:cond delay="0"/>
                                  </p:stCondLst>
                                  <p:childTnLst>
                                    <p:set>
                                      <p:cBhvr>
                                        <p:cTn id="56" dur="1" fill="hold">
                                          <p:stCondLst>
                                            <p:cond delay="0"/>
                                          </p:stCondLst>
                                        </p:cTn>
                                        <p:tgtEl>
                                          <p:spTgt spid="440376"/>
                                        </p:tgtEl>
                                        <p:attrNameLst>
                                          <p:attrName>style.visibility</p:attrName>
                                        </p:attrNameLst>
                                      </p:cBhvr>
                                      <p:to>
                                        <p:strVal val="visible"/>
                                      </p:to>
                                    </p:set>
                                    <p:animEffect transition="in" filter="box(in)">
                                      <p:cBhvr>
                                        <p:cTn id="57" dur="500"/>
                                        <p:tgtEl>
                                          <p:spTgt spid="440376"/>
                                        </p:tgtEl>
                                      </p:cBhvr>
                                    </p:animEffect>
                                  </p:childTnLst>
                                </p:cTn>
                              </p:par>
                            </p:childTnLst>
                          </p:cTn>
                        </p:par>
                      </p:childTnLst>
                    </p:cTn>
                  </p:par>
                  <p:par>
                    <p:cTn id="58" fill="hold">
                      <p:stCondLst>
                        <p:cond delay="indefinite"/>
                      </p:stCondLst>
                      <p:childTnLst>
                        <p:par>
                          <p:cTn id="59" fill="hold">
                            <p:stCondLst>
                              <p:cond delay="0"/>
                            </p:stCondLst>
                            <p:childTnLst>
                              <p:par>
                                <p:cTn id="60" presetID="50" presetClass="entr" presetSubtype="0" decel="100000" fill="hold" nodeType="clickEffect">
                                  <p:stCondLst>
                                    <p:cond delay="0"/>
                                  </p:stCondLst>
                                  <p:childTnLst>
                                    <p:set>
                                      <p:cBhvr>
                                        <p:cTn id="61" dur="1" fill="hold">
                                          <p:stCondLst>
                                            <p:cond delay="0"/>
                                          </p:stCondLst>
                                        </p:cTn>
                                        <p:tgtEl>
                                          <p:spTgt spid="440380">
                                            <p:txEl>
                                              <p:pRg st="0" end="0"/>
                                            </p:txEl>
                                          </p:spTgt>
                                        </p:tgtEl>
                                        <p:attrNameLst>
                                          <p:attrName>style.visibility</p:attrName>
                                        </p:attrNameLst>
                                      </p:cBhvr>
                                      <p:to>
                                        <p:strVal val="visible"/>
                                      </p:to>
                                    </p:set>
                                    <p:anim calcmode="lin" valueType="num">
                                      <p:cBhvr>
                                        <p:cTn id="62" dur="1000" fill="hold"/>
                                        <p:tgtEl>
                                          <p:spTgt spid="440380">
                                            <p:txEl>
                                              <p:pRg st="0" end="0"/>
                                            </p:txEl>
                                          </p:spTgt>
                                        </p:tgtEl>
                                        <p:attrNameLst>
                                          <p:attrName>ppt_w</p:attrName>
                                        </p:attrNameLst>
                                      </p:cBhvr>
                                      <p:tavLst>
                                        <p:tav tm="0">
                                          <p:val>
                                            <p:strVal val="#ppt_w+.3"/>
                                          </p:val>
                                        </p:tav>
                                        <p:tav tm="100000">
                                          <p:val>
                                            <p:strVal val="#ppt_w"/>
                                          </p:val>
                                        </p:tav>
                                      </p:tavLst>
                                    </p:anim>
                                    <p:anim calcmode="lin" valueType="num">
                                      <p:cBhvr>
                                        <p:cTn id="63" dur="1000" fill="hold"/>
                                        <p:tgtEl>
                                          <p:spTgt spid="440380">
                                            <p:txEl>
                                              <p:pRg st="0" end="0"/>
                                            </p:txEl>
                                          </p:spTgt>
                                        </p:tgtEl>
                                        <p:attrNameLst>
                                          <p:attrName>ppt_h</p:attrName>
                                        </p:attrNameLst>
                                      </p:cBhvr>
                                      <p:tavLst>
                                        <p:tav tm="0">
                                          <p:val>
                                            <p:strVal val="#ppt_h"/>
                                          </p:val>
                                        </p:tav>
                                        <p:tav tm="100000">
                                          <p:val>
                                            <p:strVal val="#ppt_h"/>
                                          </p:val>
                                        </p:tav>
                                      </p:tavLst>
                                    </p:anim>
                                    <p:animEffect transition="in" filter="fade">
                                      <p:cBhvr>
                                        <p:cTn id="64" dur="1000"/>
                                        <p:tgtEl>
                                          <p:spTgt spid="440380">
                                            <p:txEl>
                                              <p:pRg st="0" end="0"/>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25" presetClass="entr" presetSubtype="0" fill="hold" nodeType="clickEffect">
                                  <p:stCondLst>
                                    <p:cond delay="0"/>
                                  </p:stCondLst>
                                  <p:childTnLst>
                                    <p:set>
                                      <p:cBhvr>
                                        <p:cTn id="68" dur="1" fill="hold">
                                          <p:stCondLst>
                                            <p:cond delay="0"/>
                                          </p:stCondLst>
                                        </p:cTn>
                                        <p:tgtEl>
                                          <p:spTgt spid="440394">
                                            <p:txEl>
                                              <p:pRg st="0" end="0"/>
                                            </p:txEl>
                                          </p:spTgt>
                                        </p:tgtEl>
                                        <p:attrNameLst>
                                          <p:attrName>style.visibility</p:attrName>
                                        </p:attrNameLst>
                                      </p:cBhvr>
                                      <p:to>
                                        <p:strVal val="visible"/>
                                      </p:to>
                                    </p:set>
                                    <p:anim calcmode="lin" valueType="num">
                                      <p:cBhvr>
                                        <p:cTn id="69" dur="500" decel="50000" fill="hold">
                                          <p:stCondLst>
                                            <p:cond delay="0"/>
                                          </p:stCondLst>
                                        </p:cTn>
                                        <p:tgtEl>
                                          <p:spTgt spid="440394">
                                            <p:txEl>
                                              <p:pRg st="0" end="0"/>
                                            </p:txEl>
                                          </p:spTgt>
                                        </p:tgtEl>
                                        <p:attrNameLst>
                                          <p:attrName>style.rotation</p:attrName>
                                        </p:attrNameLst>
                                      </p:cBhvr>
                                      <p:tavLst>
                                        <p:tav tm="0">
                                          <p:val>
                                            <p:fltVal val="-90"/>
                                          </p:val>
                                        </p:tav>
                                        <p:tav tm="100000">
                                          <p:val>
                                            <p:fltVal val="0"/>
                                          </p:val>
                                        </p:tav>
                                      </p:tavLst>
                                    </p:anim>
                                    <p:anim calcmode="lin" valueType="num">
                                      <p:cBhvr>
                                        <p:cTn id="70" dur="500" decel="50000" fill="hold">
                                          <p:stCondLst>
                                            <p:cond delay="0"/>
                                          </p:stCondLst>
                                        </p:cTn>
                                        <p:tgtEl>
                                          <p:spTgt spid="440394">
                                            <p:txEl>
                                              <p:pRg st="0" end="0"/>
                                            </p:txEl>
                                          </p:spTgt>
                                        </p:tgtEl>
                                        <p:attrNameLst>
                                          <p:attrName>ppt_w</p:attrName>
                                        </p:attrNameLst>
                                      </p:cBhvr>
                                      <p:tavLst>
                                        <p:tav tm="0">
                                          <p:val>
                                            <p:strVal val="#ppt_w"/>
                                          </p:val>
                                        </p:tav>
                                        <p:tav tm="100000">
                                          <p:val>
                                            <p:strVal val="#ppt_w*.05"/>
                                          </p:val>
                                        </p:tav>
                                      </p:tavLst>
                                    </p:anim>
                                    <p:anim calcmode="lin" valueType="num">
                                      <p:cBhvr>
                                        <p:cTn id="71" dur="500" accel="50000" fill="hold">
                                          <p:stCondLst>
                                            <p:cond delay="500"/>
                                          </p:stCondLst>
                                        </p:cTn>
                                        <p:tgtEl>
                                          <p:spTgt spid="440394">
                                            <p:txEl>
                                              <p:pRg st="0" end="0"/>
                                            </p:txEl>
                                          </p:spTgt>
                                        </p:tgtEl>
                                        <p:attrNameLst>
                                          <p:attrName>ppt_w</p:attrName>
                                        </p:attrNameLst>
                                      </p:cBhvr>
                                      <p:tavLst>
                                        <p:tav tm="0">
                                          <p:val>
                                            <p:strVal val="#ppt_w*.05"/>
                                          </p:val>
                                        </p:tav>
                                        <p:tav tm="100000">
                                          <p:val>
                                            <p:strVal val="#ppt_w"/>
                                          </p:val>
                                        </p:tav>
                                      </p:tavLst>
                                    </p:anim>
                                    <p:anim calcmode="lin" valueType="num">
                                      <p:cBhvr>
                                        <p:cTn id="72" dur="1000" fill="hold"/>
                                        <p:tgtEl>
                                          <p:spTgt spid="440394">
                                            <p:txEl>
                                              <p:pRg st="0" end="0"/>
                                            </p:txEl>
                                          </p:spTgt>
                                        </p:tgtEl>
                                        <p:attrNameLst>
                                          <p:attrName>ppt_h</p:attrName>
                                        </p:attrNameLst>
                                      </p:cBhvr>
                                      <p:tavLst>
                                        <p:tav tm="0">
                                          <p:val>
                                            <p:strVal val="#ppt_h"/>
                                          </p:val>
                                        </p:tav>
                                        <p:tav tm="100000">
                                          <p:val>
                                            <p:strVal val="#ppt_h"/>
                                          </p:val>
                                        </p:tav>
                                      </p:tavLst>
                                    </p:anim>
                                    <p:anim calcmode="lin" valueType="num">
                                      <p:cBhvr>
                                        <p:cTn id="73" dur="500" decel="50000" fill="hold">
                                          <p:stCondLst>
                                            <p:cond delay="0"/>
                                          </p:stCondLst>
                                        </p:cTn>
                                        <p:tgtEl>
                                          <p:spTgt spid="440394">
                                            <p:txEl>
                                              <p:pRg st="0" end="0"/>
                                            </p:txEl>
                                          </p:spTgt>
                                        </p:tgtEl>
                                        <p:attrNameLst>
                                          <p:attrName>ppt_x</p:attrName>
                                        </p:attrNameLst>
                                      </p:cBhvr>
                                      <p:tavLst>
                                        <p:tav tm="0">
                                          <p:val>
                                            <p:strVal val="#ppt_x+.4"/>
                                          </p:val>
                                        </p:tav>
                                        <p:tav tm="100000">
                                          <p:val>
                                            <p:strVal val="#ppt_x"/>
                                          </p:val>
                                        </p:tav>
                                      </p:tavLst>
                                    </p:anim>
                                    <p:anim calcmode="lin" valueType="num">
                                      <p:cBhvr>
                                        <p:cTn id="74" dur="500" decel="50000" fill="hold">
                                          <p:stCondLst>
                                            <p:cond delay="0"/>
                                          </p:stCondLst>
                                        </p:cTn>
                                        <p:tgtEl>
                                          <p:spTgt spid="440394">
                                            <p:txEl>
                                              <p:pRg st="0" end="0"/>
                                            </p:txEl>
                                          </p:spTgt>
                                        </p:tgtEl>
                                        <p:attrNameLst>
                                          <p:attrName>ppt_y</p:attrName>
                                        </p:attrNameLst>
                                      </p:cBhvr>
                                      <p:tavLst>
                                        <p:tav tm="0">
                                          <p:val>
                                            <p:strVal val="#ppt_y-.2"/>
                                          </p:val>
                                        </p:tav>
                                        <p:tav tm="100000">
                                          <p:val>
                                            <p:strVal val="#ppt_y+.1"/>
                                          </p:val>
                                        </p:tav>
                                      </p:tavLst>
                                    </p:anim>
                                    <p:anim calcmode="lin" valueType="num">
                                      <p:cBhvr>
                                        <p:cTn id="75" dur="500" accel="50000" fill="hold">
                                          <p:stCondLst>
                                            <p:cond delay="500"/>
                                          </p:stCondLst>
                                        </p:cTn>
                                        <p:tgtEl>
                                          <p:spTgt spid="440394">
                                            <p:txEl>
                                              <p:pRg st="0" end="0"/>
                                            </p:txEl>
                                          </p:spTgt>
                                        </p:tgtEl>
                                        <p:attrNameLst>
                                          <p:attrName>ppt_y</p:attrName>
                                        </p:attrNameLst>
                                      </p:cBhvr>
                                      <p:tavLst>
                                        <p:tav tm="0">
                                          <p:val>
                                            <p:strVal val="#ppt_y+.1"/>
                                          </p:val>
                                        </p:tav>
                                        <p:tav tm="100000">
                                          <p:val>
                                            <p:strVal val="#ppt_y"/>
                                          </p:val>
                                        </p:tav>
                                      </p:tavLst>
                                    </p:anim>
                                    <p:animEffect transition="in" filter="fade">
                                      <p:cBhvr>
                                        <p:cTn id="76" dur="1000" decel="50000">
                                          <p:stCondLst>
                                            <p:cond delay="0"/>
                                          </p:stCondLst>
                                        </p:cTn>
                                        <p:tgtEl>
                                          <p:spTgt spid="44039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77" restart="whenNotActive" fill="hold" evtFilter="cancelBubble" nodeType="interactiveSeq">
                <p:stCondLst>
                  <p:cond evt="onClick" delay="0">
                    <p:tgtEl>
                      <p:spTgt spid="440395"/>
                    </p:tgtEl>
                  </p:cond>
                </p:stCondLst>
                <p:endSync evt="end" delay="0">
                  <p:rtn val="all"/>
                </p:endSync>
                <p:childTnLst>
                  <p:par>
                    <p:cTn id="78" fill="hold">
                      <p:stCondLst>
                        <p:cond delay="0"/>
                      </p:stCondLst>
                      <p:childTnLst>
                        <p:par>
                          <p:cTn id="79" fill="hold">
                            <p:stCondLst>
                              <p:cond delay="0"/>
                            </p:stCondLst>
                            <p:childTnLst>
                              <p:par>
                                <p:cTn id="80" presetID="4" presetClass="entr" presetSubtype="16" fill="hold" grpId="0" nodeType="clickEffect">
                                  <p:stCondLst>
                                    <p:cond delay="0"/>
                                  </p:stCondLst>
                                  <p:childTnLst>
                                    <p:set>
                                      <p:cBhvr>
                                        <p:cTn id="81" dur="1" fill="hold">
                                          <p:stCondLst>
                                            <p:cond delay="0"/>
                                          </p:stCondLst>
                                        </p:cTn>
                                        <p:tgtEl>
                                          <p:spTgt spid="440380">
                                            <p:txEl>
                                              <p:pRg st="0" end="0"/>
                                            </p:txEl>
                                          </p:spTgt>
                                        </p:tgtEl>
                                        <p:attrNameLst>
                                          <p:attrName>style.visibility</p:attrName>
                                        </p:attrNameLst>
                                      </p:cBhvr>
                                      <p:to>
                                        <p:strVal val="visible"/>
                                      </p:to>
                                    </p:set>
                                    <p:animEffect transition="in" filter="box(in)">
                                      <p:cBhvr>
                                        <p:cTn id="82" dur="500"/>
                                        <p:tgtEl>
                                          <p:spTgt spid="440380">
                                            <p:txEl>
                                              <p:pRg st="0" end="0"/>
                                            </p:txEl>
                                          </p:spTgt>
                                        </p:tgtEl>
                                      </p:cBhvr>
                                    </p:animEffect>
                                  </p:childTnLst>
                                  <p:subTnLst>
                                    <p:audio>
                                      <p:cMediaNode>
                                        <p:cTn display="0" masterRel="sameClick">
                                          <p:stCondLst>
                                            <p:cond evt="begin" delay="0">
                                              <p:tn val="80"/>
                                            </p:cond>
                                          </p:stCondLst>
                                          <p:endCondLst>
                                            <p:cond evt="onStopAudio" delay="0">
                                              <p:tgtEl>
                                                <p:sldTgt/>
                                              </p:tgtEl>
                                            </p:cond>
                                          </p:endCondLst>
                                        </p:cTn>
                                        <p:tgtEl>
                                          <p:sndTgt r:embed="rId3" name="applause.wav" builtIn="1"/>
                                        </p:tgtEl>
                                      </p:cMediaNode>
                                    </p:audio>
                                  </p:subTnLst>
                                </p:cTn>
                              </p:par>
                            </p:childTnLst>
                          </p:cTn>
                        </p:par>
                      </p:childTnLst>
                    </p:cTn>
                  </p:par>
                </p:childTnLst>
              </p:cTn>
              <p:nextCondLst>
                <p:cond evt="onClick" delay="0">
                  <p:tgtEl>
                    <p:spTgt spid="440395"/>
                  </p:tgtEl>
                </p:cond>
              </p:nextCondLst>
            </p:seq>
            <p:seq concurrent="1" nextAc="seek">
              <p:cTn id="83" restart="whenNotActive" fill="hold" evtFilter="cancelBubble" nodeType="interactiveSeq">
                <p:stCondLst>
                  <p:cond evt="onClick" delay="0">
                    <p:tgtEl>
                      <p:spTgt spid="440393"/>
                    </p:tgtEl>
                  </p:cond>
                </p:stCondLst>
                <p:endSync evt="end" delay="0">
                  <p:rtn val="all"/>
                </p:endSync>
                <p:childTnLst>
                  <p:par>
                    <p:cTn id="84" fill="hold">
                      <p:stCondLst>
                        <p:cond delay="0"/>
                      </p:stCondLst>
                      <p:childTnLst>
                        <p:par>
                          <p:cTn id="85" fill="hold">
                            <p:stCondLst>
                              <p:cond delay="0"/>
                            </p:stCondLst>
                            <p:childTnLst>
                              <p:par>
                                <p:cTn id="86" presetID="4" presetClass="entr" presetSubtype="16" fill="hold" grpId="0" nodeType="clickEffect">
                                  <p:stCondLst>
                                    <p:cond delay="0"/>
                                  </p:stCondLst>
                                  <p:childTnLst>
                                    <p:set>
                                      <p:cBhvr>
                                        <p:cTn id="87" dur="1" fill="hold">
                                          <p:stCondLst>
                                            <p:cond delay="0"/>
                                          </p:stCondLst>
                                        </p:cTn>
                                        <p:tgtEl>
                                          <p:spTgt spid="440394">
                                            <p:txEl>
                                              <p:pRg st="0" end="0"/>
                                            </p:txEl>
                                          </p:spTgt>
                                        </p:tgtEl>
                                        <p:attrNameLst>
                                          <p:attrName>style.visibility</p:attrName>
                                        </p:attrNameLst>
                                      </p:cBhvr>
                                      <p:to>
                                        <p:strVal val="visible"/>
                                      </p:to>
                                    </p:set>
                                    <p:animEffect transition="in" filter="box(in)">
                                      <p:cBhvr>
                                        <p:cTn id="88" dur="1000"/>
                                        <p:tgtEl>
                                          <p:spTgt spid="440394">
                                            <p:txEl>
                                              <p:pRg st="0" end="0"/>
                                            </p:txEl>
                                          </p:spTgt>
                                        </p:tgtEl>
                                      </p:cBhvr>
                                    </p:animEffect>
                                  </p:childTnLst>
                                  <p:subTnLst>
                                    <p:audio>
                                      <p:cMediaNode>
                                        <p:cTn display="0" masterRel="sameClick">
                                          <p:stCondLst>
                                            <p:cond evt="begin" delay="0">
                                              <p:tn val="86"/>
                                            </p:cond>
                                          </p:stCondLst>
                                          <p:endCondLst>
                                            <p:cond evt="onStopAudio" delay="0">
                                              <p:tgtEl>
                                                <p:sldTgt/>
                                              </p:tgtEl>
                                            </p:cond>
                                          </p:endCondLst>
                                        </p:cTn>
                                        <p:tgtEl>
                                          <p:sndTgt r:embed="rId3" name="applause.wav" builtIn="1"/>
                                        </p:tgtEl>
                                      </p:cMediaNode>
                                    </p:audio>
                                  </p:subTnLst>
                                </p:cTn>
                              </p:par>
                            </p:childTnLst>
                          </p:cTn>
                        </p:par>
                      </p:childTnLst>
                    </p:cTn>
                  </p:par>
                </p:childTnLst>
              </p:cTn>
              <p:nextCondLst>
                <p:cond evt="onClick" delay="0">
                  <p:tgtEl>
                    <p:spTgt spid="440393"/>
                  </p:tgtEl>
                </p:cond>
              </p:nextCondLst>
            </p:seq>
          </p:childTnLst>
        </p:cTn>
      </p:par>
    </p:tnLst>
    <p:bldLst>
      <p:bldP spid="440395" grpId="0" animBg="1"/>
      <p:bldP spid="440380" grpId="0" build="allAtOnce"/>
      <p:bldP spid="440371" grpId="0"/>
      <p:bldP spid="440375" grpId="0"/>
      <p:bldP spid="440376" grpId="0"/>
      <p:bldP spid="440377" grpId="0"/>
      <p:bldP spid="440387" grpId="0" animBg="1"/>
      <p:bldP spid="440391" grpId="0" animBg="1"/>
      <p:bldP spid="440392" grpId="0" animBg="1"/>
      <p:bldP spid="440393" grpId="0" animBg="1"/>
      <p:bldP spid="440394" grpId="0" build="allAtOnce"/>
      <p:bldP spid="440399" grpId="0"/>
      <p:bldP spid="440400" grpId="0"/>
      <p:bldP spid="44040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131" name="Rectangle 3"/>
          <p:cNvSpPr>
            <a:spLocks noGrp="1" noChangeArrowheads="1"/>
          </p:cNvSpPr>
          <p:nvPr>
            <p:ph type="body" sz="half" idx="1"/>
          </p:nvPr>
        </p:nvSpPr>
        <p:spPr>
          <a:xfrm>
            <a:off x="0" y="0"/>
            <a:ext cx="9144000" cy="6858000"/>
          </a:xfrm>
        </p:spPr>
        <p:txBody>
          <a:bodyPr/>
          <a:lstStyle/>
          <a:p>
            <a:pPr eaLnBrk="1" hangingPunct="1">
              <a:lnSpc>
                <a:spcPct val="90000"/>
              </a:lnSpc>
              <a:buFontTx/>
              <a:buNone/>
            </a:pPr>
            <a:r>
              <a:rPr lang="en-US" sz="4000" b="1" u="sng" smtClean="0">
                <a:solidFill>
                  <a:srgbClr val="FF0000"/>
                </a:solidFill>
                <a:latin typeface="Times New Roman" pitchFamily="18" charset="0"/>
              </a:rPr>
              <a:t>Toán</a:t>
            </a:r>
            <a:r>
              <a:rPr lang="en-US" sz="4000" b="1" smtClean="0">
                <a:solidFill>
                  <a:srgbClr val="FF0000"/>
                </a:solidFill>
                <a:latin typeface="Times New Roman" pitchFamily="18" charset="0"/>
              </a:rPr>
              <a:t>:       </a:t>
            </a:r>
            <a:r>
              <a:rPr lang="en-US" sz="2800" smtClean="0"/>
              <a:t> </a:t>
            </a:r>
            <a:r>
              <a:rPr lang="en-US" sz="4400" b="1" u="sng" smtClean="0">
                <a:solidFill>
                  <a:srgbClr val="0000CC"/>
                </a:solidFill>
              </a:rPr>
              <a:t>Kiểm tra bài cũ:</a:t>
            </a:r>
            <a:r>
              <a:rPr lang="en-US" sz="4400" b="1" smtClean="0"/>
              <a:t> </a:t>
            </a:r>
          </a:p>
          <a:p>
            <a:pPr eaLnBrk="1" hangingPunct="1">
              <a:lnSpc>
                <a:spcPct val="90000"/>
              </a:lnSpc>
              <a:buFontTx/>
              <a:buNone/>
            </a:pPr>
            <a:r>
              <a:rPr lang="en-US" sz="4000" b="1" smtClean="0">
                <a:solidFill>
                  <a:srgbClr val="0000CC"/>
                </a:solidFill>
                <a:latin typeface="Times New Roman" pitchFamily="18" charset="0"/>
              </a:rPr>
              <a:t>1.Tính bằng cách thuận tiện nhất :</a:t>
            </a:r>
          </a:p>
          <a:p>
            <a:pPr eaLnBrk="1" hangingPunct="1">
              <a:lnSpc>
                <a:spcPct val="90000"/>
              </a:lnSpc>
              <a:buFontTx/>
              <a:buNone/>
            </a:pPr>
            <a:r>
              <a:rPr lang="en-US" sz="4400" b="1" smtClean="0">
                <a:solidFill>
                  <a:srgbClr val="0000CC"/>
                </a:solidFill>
                <a:latin typeface="Times New Roman" pitchFamily="18" charset="0"/>
              </a:rPr>
              <a:t>a)      (689   +  875  )  + 125  ;</a:t>
            </a:r>
          </a:p>
          <a:p>
            <a:pPr eaLnBrk="1" hangingPunct="1">
              <a:lnSpc>
                <a:spcPct val="90000"/>
              </a:lnSpc>
              <a:buFontTx/>
              <a:buNone/>
            </a:pPr>
            <a:r>
              <a:rPr lang="en-US" sz="4400" b="1" smtClean="0">
                <a:solidFill>
                  <a:srgbClr val="0000CC"/>
                </a:solidFill>
                <a:latin typeface="Times New Roman" pitchFamily="18" charset="0"/>
              </a:rPr>
              <a:t>       =  (875 + 125 )    + 689 </a:t>
            </a:r>
          </a:p>
          <a:p>
            <a:pPr eaLnBrk="1" hangingPunct="1">
              <a:lnSpc>
                <a:spcPct val="90000"/>
              </a:lnSpc>
              <a:buFontTx/>
              <a:buNone/>
            </a:pPr>
            <a:r>
              <a:rPr lang="en-US" sz="4400" b="1" smtClean="0">
                <a:solidFill>
                  <a:srgbClr val="0000CC"/>
                </a:solidFill>
                <a:latin typeface="Times New Roman" pitchFamily="18" charset="0"/>
              </a:rPr>
              <a:t>       =        1000          +  689</a:t>
            </a:r>
          </a:p>
          <a:p>
            <a:pPr eaLnBrk="1" hangingPunct="1">
              <a:lnSpc>
                <a:spcPct val="90000"/>
              </a:lnSpc>
              <a:buFontTx/>
              <a:buNone/>
            </a:pPr>
            <a:r>
              <a:rPr lang="en-US" sz="4400" b="1" smtClean="0">
                <a:solidFill>
                  <a:srgbClr val="0000CC"/>
                </a:solidFill>
                <a:latin typeface="Times New Roman" pitchFamily="18" charset="0"/>
              </a:rPr>
              <a:t>       =                       1689</a:t>
            </a:r>
          </a:p>
          <a:p>
            <a:pPr eaLnBrk="1" hangingPunct="1">
              <a:lnSpc>
                <a:spcPct val="90000"/>
              </a:lnSpc>
              <a:buFontTx/>
              <a:buNone/>
            </a:pPr>
            <a:endParaRPr lang="en-US" sz="4000" b="1" smtClean="0">
              <a:solidFill>
                <a:srgbClr val="0000CC"/>
              </a:solidFill>
              <a:latin typeface="Times New Roman" pitchFamily="18" charset="0"/>
            </a:endParaRPr>
          </a:p>
          <a:p>
            <a:pPr eaLnBrk="1" hangingPunct="1">
              <a:lnSpc>
                <a:spcPct val="90000"/>
              </a:lnSpc>
              <a:buFontTx/>
              <a:buNone/>
            </a:pPr>
            <a:r>
              <a:rPr lang="en-US" sz="4000" b="1" smtClean="0">
                <a:solidFill>
                  <a:srgbClr val="0000CC"/>
                </a:solidFill>
                <a:latin typeface="Times New Roman" pitchFamily="18" charset="0"/>
              </a:rPr>
              <a:t>b)</a:t>
            </a:r>
            <a:r>
              <a:rPr lang="en-US" sz="4000" b="1" smtClean="0">
                <a:solidFill>
                  <a:srgbClr val="0000CC"/>
                </a:solidFill>
              </a:rPr>
              <a:t>  </a:t>
            </a:r>
          </a:p>
          <a:p>
            <a:pPr eaLnBrk="1" hangingPunct="1">
              <a:lnSpc>
                <a:spcPct val="90000"/>
              </a:lnSpc>
              <a:buFontTx/>
              <a:buNone/>
            </a:pPr>
            <a:r>
              <a:rPr lang="en-US" sz="2800" smtClean="0"/>
              <a:t>      </a:t>
            </a:r>
          </a:p>
        </p:txBody>
      </p:sp>
      <p:graphicFrame>
        <p:nvGraphicFramePr>
          <p:cNvPr id="432143" name="Object 15"/>
          <p:cNvGraphicFramePr>
            <a:graphicFrameLocks noChangeAspect="1"/>
          </p:cNvGraphicFramePr>
          <p:nvPr/>
        </p:nvGraphicFramePr>
        <p:xfrm>
          <a:off x="1371600" y="5181600"/>
          <a:ext cx="457200" cy="1206500"/>
        </p:xfrm>
        <a:graphic>
          <a:graphicData uri="http://schemas.openxmlformats.org/presentationml/2006/ole">
            <p:oleObj spid="_x0000_s2050" name="Equation" r:id="rId3" imgW="152280" imgH="393480" progId="Equation.3">
              <p:embed/>
            </p:oleObj>
          </a:graphicData>
        </a:graphic>
      </p:graphicFrame>
      <p:graphicFrame>
        <p:nvGraphicFramePr>
          <p:cNvPr id="432144" name="Object 16"/>
          <p:cNvGraphicFramePr>
            <a:graphicFrameLocks noChangeAspect="1"/>
          </p:cNvGraphicFramePr>
          <p:nvPr/>
        </p:nvGraphicFramePr>
        <p:xfrm>
          <a:off x="3535363" y="5241925"/>
          <a:ext cx="519112" cy="1066800"/>
        </p:xfrm>
        <a:graphic>
          <a:graphicData uri="http://schemas.openxmlformats.org/presentationml/2006/ole">
            <p:oleObj spid="_x0000_s2051" name="Equation" r:id="rId4" imgW="152280" imgH="393480" progId="Equation.3">
              <p:embed/>
            </p:oleObj>
          </a:graphicData>
        </a:graphic>
      </p:graphicFrame>
      <p:sp>
        <p:nvSpPr>
          <p:cNvPr id="432145" name="Text Box 17"/>
          <p:cNvSpPr txBox="1">
            <a:spLocks noChangeArrowheads="1"/>
          </p:cNvSpPr>
          <p:nvPr/>
        </p:nvSpPr>
        <p:spPr bwMode="auto">
          <a:xfrm>
            <a:off x="1881188" y="5410200"/>
            <a:ext cx="481012" cy="701675"/>
          </a:xfrm>
          <a:prstGeom prst="rect">
            <a:avLst/>
          </a:prstGeom>
          <a:noFill/>
          <a:ln w="9525">
            <a:noFill/>
            <a:miter lim="800000"/>
            <a:headEnd/>
            <a:tailEnd/>
          </a:ln>
        </p:spPr>
        <p:txBody>
          <a:bodyPr wrap="none">
            <a:spAutoFit/>
          </a:bodyPr>
          <a:lstStyle/>
          <a:p>
            <a:r>
              <a:rPr lang="en-US" sz="4000" b="1"/>
              <a:t>+</a:t>
            </a:r>
          </a:p>
        </p:txBody>
      </p:sp>
      <p:graphicFrame>
        <p:nvGraphicFramePr>
          <p:cNvPr id="432146" name="Object 18"/>
          <p:cNvGraphicFramePr>
            <a:graphicFrameLocks noChangeAspect="1"/>
          </p:cNvGraphicFramePr>
          <p:nvPr/>
        </p:nvGraphicFramePr>
        <p:xfrm>
          <a:off x="2317750" y="5194300"/>
          <a:ext cx="533400" cy="1143000"/>
        </p:xfrm>
        <a:graphic>
          <a:graphicData uri="http://schemas.openxmlformats.org/presentationml/2006/ole">
            <p:oleObj spid="_x0000_s2052" name="Equation" r:id="rId5" imgW="152280" imgH="393480" progId="Equation.3">
              <p:embed/>
            </p:oleObj>
          </a:graphicData>
        </a:graphic>
      </p:graphicFrame>
      <p:sp>
        <p:nvSpPr>
          <p:cNvPr id="432147" name="AutoShape 19"/>
          <p:cNvSpPr>
            <a:spLocks/>
          </p:cNvSpPr>
          <p:nvPr/>
        </p:nvSpPr>
        <p:spPr bwMode="auto">
          <a:xfrm>
            <a:off x="1219200" y="5486400"/>
            <a:ext cx="76200" cy="762000"/>
          </a:xfrm>
          <a:prstGeom prst="leftBracket">
            <a:avLst>
              <a:gd name="adj" fmla="val 83333"/>
            </a:avLst>
          </a:prstGeom>
          <a:noFill/>
          <a:ln w="28575">
            <a:solidFill>
              <a:schemeClr val="tx1"/>
            </a:solidFill>
            <a:round/>
            <a:headEnd/>
            <a:tailEnd/>
          </a:ln>
        </p:spPr>
        <p:txBody>
          <a:bodyPr wrap="none" anchor="ctr"/>
          <a:lstStyle/>
          <a:p>
            <a:endParaRPr lang="en-US"/>
          </a:p>
        </p:txBody>
      </p:sp>
      <p:sp>
        <p:nvSpPr>
          <p:cNvPr id="432148" name="AutoShape 20"/>
          <p:cNvSpPr>
            <a:spLocks/>
          </p:cNvSpPr>
          <p:nvPr/>
        </p:nvSpPr>
        <p:spPr bwMode="auto">
          <a:xfrm>
            <a:off x="2819400" y="5410200"/>
            <a:ext cx="76200" cy="838200"/>
          </a:xfrm>
          <a:prstGeom prst="rightBracket">
            <a:avLst>
              <a:gd name="adj" fmla="val 91667"/>
            </a:avLst>
          </a:prstGeom>
          <a:noFill/>
          <a:ln w="38100">
            <a:solidFill>
              <a:schemeClr val="tx1"/>
            </a:solidFill>
            <a:round/>
            <a:headEnd/>
            <a:tailEnd/>
          </a:ln>
        </p:spPr>
        <p:txBody>
          <a:bodyPr wrap="none" anchor="ctr"/>
          <a:lstStyle/>
          <a:p>
            <a:endParaRPr lang="en-US"/>
          </a:p>
        </p:txBody>
      </p:sp>
      <p:sp>
        <p:nvSpPr>
          <p:cNvPr id="432149" name="Text Box 21"/>
          <p:cNvSpPr txBox="1">
            <a:spLocks noChangeArrowheads="1"/>
          </p:cNvSpPr>
          <p:nvPr/>
        </p:nvSpPr>
        <p:spPr bwMode="auto">
          <a:xfrm>
            <a:off x="2987675" y="5459413"/>
            <a:ext cx="450850" cy="641350"/>
          </a:xfrm>
          <a:prstGeom prst="rect">
            <a:avLst/>
          </a:prstGeom>
          <a:noFill/>
          <a:ln w="9525">
            <a:noFill/>
            <a:miter lim="800000"/>
            <a:headEnd/>
            <a:tailEnd/>
          </a:ln>
        </p:spPr>
        <p:txBody>
          <a:bodyPr wrap="none">
            <a:spAutoFit/>
          </a:bodyPr>
          <a:lstStyle/>
          <a:p>
            <a:r>
              <a:rPr lang="en-US" sz="3600" b="1"/>
              <a:t>+</a:t>
            </a:r>
          </a:p>
        </p:txBody>
      </p:sp>
      <p:sp>
        <p:nvSpPr>
          <p:cNvPr id="432150" name="Text Box 22"/>
          <p:cNvSpPr txBox="1">
            <a:spLocks noChangeArrowheads="1"/>
          </p:cNvSpPr>
          <p:nvPr/>
        </p:nvSpPr>
        <p:spPr bwMode="auto">
          <a:xfrm>
            <a:off x="609600" y="5440363"/>
            <a:ext cx="481013" cy="701675"/>
          </a:xfrm>
          <a:prstGeom prst="rect">
            <a:avLst/>
          </a:prstGeom>
          <a:noFill/>
          <a:ln w="9525">
            <a:noFill/>
            <a:miter lim="800000"/>
            <a:headEnd/>
            <a:tailEnd/>
          </a:ln>
        </p:spPr>
        <p:txBody>
          <a:bodyPr wrap="none">
            <a:spAutoFit/>
          </a:bodyPr>
          <a:lstStyle/>
          <a:p>
            <a:r>
              <a:rPr lang="en-US" sz="4000" b="1"/>
              <a:t>=</a:t>
            </a:r>
          </a:p>
        </p:txBody>
      </p:sp>
      <p:sp>
        <p:nvSpPr>
          <p:cNvPr id="432151" name="Text Box 23"/>
          <p:cNvSpPr txBox="1">
            <a:spLocks noChangeArrowheads="1"/>
          </p:cNvSpPr>
          <p:nvPr/>
        </p:nvSpPr>
        <p:spPr bwMode="auto">
          <a:xfrm>
            <a:off x="3994150" y="5443538"/>
            <a:ext cx="481013" cy="701675"/>
          </a:xfrm>
          <a:prstGeom prst="rect">
            <a:avLst/>
          </a:prstGeom>
          <a:noFill/>
          <a:ln w="9525">
            <a:noFill/>
            <a:miter lim="800000"/>
            <a:headEnd/>
            <a:tailEnd/>
          </a:ln>
        </p:spPr>
        <p:txBody>
          <a:bodyPr wrap="none">
            <a:spAutoFit/>
          </a:bodyPr>
          <a:lstStyle/>
          <a:p>
            <a:r>
              <a:rPr lang="en-US" sz="4000" b="1"/>
              <a:t>=</a:t>
            </a:r>
          </a:p>
        </p:txBody>
      </p:sp>
      <p:graphicFrame>
        <p:nvGraphicFramePr>
          <p:cNvPr id="432152" name="Object 24"/>
          <p:cNvGraphicFramePr>
            <a:graphicFrameLocks noChangeAspect="1"/>
          </p:cNvGraphicFramePr>
          <p:nvPr/>
        </p:nvGraphicFramePr>
        <p:xfrm>
          <a:off x="4483100" y="5181600"/>
          <a:ext cx="622300" cy="1177925"/>
        </p:xfrm>
        <a:graphic>
          <a:graphicData uri="http://schemas.openxmlformats.org/presentationml/2006/ole">
            <p:oleObj spid="_x0000_s2053" name="Equation" r:id="rId6" imgW="152280" imgH="393480" progId="Equation.3">
              <p:embed/>
            </p:oleObj>
          </a:graphicData>
        </a:graphic>
      </p:graphicFrame>
      <p:graphicFrame>
        <p:nvGraphicFramePr>
          <p:cNvPr id="432153" name="Object 25"/>
          <p:cNvGraphicFramePr>
            <a:graphicFrameLocks noChangeAspect="1"/>
          </p:cNvGraphicFramePr>
          <p:nvPr/>
        </p:nvGraphicFramePr>
        <p:xfrm>
          <a:off x="5470525" y="5057775"/>
          <a:ext cx="517525" cy="1371600"/>
        </p:xfrm>
        <a:graphic>
          <a:graphicData uri="http://schemas.openxmlformats.org/presentationml/2006/ole">
            <p:oleObj spid="_x0000_s2054" name="Equation" r:id="rId7" imgW="152280" imgH="393480" progId="Equation.3">
              <p:embed/>
            </p:oleObj>
          </a:graphicData>
        </a:graphic>
      </p:graphicFrame>
      <p:sp>
        <p:nvSpPr>
          <p:cNvPr id="432154" name="Text Box 26"/>
          <p:cNvSpPr txBox="1">
            <a:spLocks noChangeArrowheads="1"/>
          </p:cNvSpPr>
          <p:nvPr/>
        </p:nvSpPr>
        <p:spPr bwMode="auto">
          <a:xfrm>
            <a:off x="5005388" y="5410200"/>
            <a:ext cx="481012" cy="701675"/>
          </a:xfrm>
          <a:prstGeom prst="rect">
            <a:avLst/>
          </a:prstGeom>
          <a:noFill/>
          <a:ln w="9525">
            <a:noFill/>
            <a:miter lim="800000"/>
            <a:headEnd/>
            <a:tailEnd/>
          </a:ln>
        </p:spPr>
        <p:txBody>
          <a:bodyPr wrap="none">
            <a:spAutoFit/>
          </a:bodyPr>
          <a:lstStyle/>
          <a:p>
            <a:r>
              <a:rPr lang="en-US" sz="4000" b="1"/>
              <a:t>+</a:t>
            </a:r>
          </a:p>
        </p:txBody>
      </p:sp>
      <p:sp>
        <p:nvSpPr>
          <p:cNvPr id="432155" name="Text Box 27"/>
          <p:cNvSpPr txBox="1">
            <a:spLocks noChangeArrowheads="1"/>
          </p:cNvSpPr>
          <p:nvPr/>
        </p:nvSpPr>
        <p:spPr bwMode="auto">
          <a:xfrm>
            <a:off x="5867400" y="5410200"/>
            <a:ext cx="481013" cy="701675"/>
          </a:xfrm>
          <a:prstGeom prst="rect">
            <a:avLst/>
          </a:prstGeom>
          <a:noFill/>
          <a:ln w="9525">
            <a:noFill/>
            <a:miter lim="800000"/>
            <a:headEnd/>
            <a:tailEnd/>
          </a:ln>
        </p:spPr>
        <p:txBody>
          <a:bodyPr wrap="none">
            <a:spAutoFit/>
          </a:bodyPr>
          <a:lstStyle/>
          <a:p>
            <a:r>
              <a:rPr lang="en-US" sz="4000" b="1"/>
              <a:t>=</a:t>
            </a:r>
          </a:p>
        </p:txBody>
      </p:sp>
      <p:sp>
        <p:nvSpPr>
          <p:cNvPr id="432157" name="Text Box 29"/>
          <p:cNvSpPr txBox="1">
            <a:spLocks noChangeArrowheads="1"/>
          </p:cNvSpPr>
          <p:nvPr/>
        </p:nvSpPr>
        <p:spPr bwMode="auto">
          <a:xfrm>
            <a:off x="6330950" y="5378450"/>
            <a:ext cx="466725" cy="701675"/>
          </a:xfrm>
          <a:prstGeom prst="rect">
            <a:avLst/>
          </a:prstGeom>
          <a:noFill/>
          <a:ln w="9525">
            <a:noFill/>
            <a:miter lim="800000"/>
            <a:headEnd/>
            <a:tailEnd/>
          </a:ln>
        </p:spPr>
        <p:txBody>
          <a:bodyPr wrap="none">
            <a:spAutoFit/>
          </a:bodyPr>
          <a:lstStyle/>
          <a:p>
            <a:r>
              <a:rPr lang="en-US" sz="4000" b="1"/>
              <a:t>1</a:t>
            </a:r>
          </a:p>
        </p:txBody>
      </p:sp>
      <p:sp>
        <p:nvSpPr>
          <p:cNvPr id="432158" name="Text Box 30"/>
          <p:cNvSpPr txBox="1">
            <a:spLocks noChangeArrowheads="1"/>
          </p:cNvSpPr>
          <p:nvPr/>
        </p:nvSpPr>
        <p:spPr bwMode="auto">
          <a:xfrm>
            <a:off x="6778625" y="5334000"/>
            <a:ext cx="481013" cy="701675"/>
          </a:xfrm>
          <a:prstGeom prst="rect">
            <a:avLst/>
          </a:prstGeom>
          <a:noFill/>
          <a:ln w="9525">
            <a:noFill/>
            <a:miter lim="800000"/>
            <a:headEnd/>
            <a:tailEnd/>
          </a:ln>
        </p:spPr>
        <p:txBody>
          <a:bodyPr wrap="none">
            <a:spAutoFit/>
          </a:bodyPr>
          <a:lstStyle/>
          <a:p>
            <a:r>
              <a:rPr lang="en-US" sz="4000" b="1"/>
              <a:t>+</a:t>
            </a:r>
          </a:p>
        </p:txBody>
      </p:sp>
      <p:graphicFrame>
        <p:nvGraphicFramePr>
          <p:cNvPr id="432159" name="Object 31"/>
          <p:cNvGraphicFramePr>
            <a:graphicFrameLocks noChangeAspect="1"/>
          </p:cNvGraphicFramePr>
          <p:nvPr/>
        </p:nvGraphicFramePr>
        <p:xfrm>
          <a:off x="7239000" y="5003800"/>
          <a:ext cx="647700" cy="1365250"/>
        </p:xfrm>
        <a:graphic>
          <a:graphicData uri="http://schemas.openxmlformats.org/presentationml/2006/ole">
            <p:oleObj spid="_x0000_s2055" name="Equation" r:id="rId8" imgW="152280" imgH="393480" progId="Equation.3">
              <p:embed/>
            </p:oleObj>
          </a:graphicData>
        </a:graphic>
      </p:graphicFrame>
      <p:sp>
        <p:nvSpPr>
          <p:cNvPr id="432160" name="Text Box 32"/>
          <p:cNvSpPr txBox="1">
            <a:spLocks noChangeArrowheads="1"/>
          </p:cNvSpPr>
          <p:nvPr/>
        </p:nvSpPr>
        <p:spPr bwMode="auto">
          <a:xfrm>
            <a:off x="7793038" y="5349875"/>
            <a:ext cx="481012" cy="701675"/>
          </a:xfrm>
          <a:prstGeom prst="rect">
            <a:avLst/>
          </a:prstGeom>
          <a:noFill/>
          <a:ln w="9525">
            <a:noFill/>
            <a:miter lim="800000"/>
            <a:headEnd/>
            <a:tailEnd/>
          </a:ln>
        </p:spPr>
        <p:txBody>
          <a:bodyPr wrap="none">
            <a:spAutoFit/>
          </a:bodyPr>
          <a:lstStyle/>
          <a:p>
            <a:r>
              <a:rPr lang="en-US" sz="4000" b="1"/>
              <a:t>=</a:t>
            </a:r>
          </a:p>
        </p:txBody>
      </p:sp>
      <p:sp>
        <p:nvSpPr>
          <p:cNvPr id="432161" name="Text Box 33"/>
          <p:cNvSpPr txBox="1">
            <a:spLocks noChangeArrowheads="1"/>
          </p:cNvSpPr>
          <p:nvPr/>
        </p:nvSpPr>
        <p:spPr bwMode="auto">
          <a:xfrm>
            <a:off x="8143875" y="5334000"/>
            <a:ext cx="466725" cy="701675"/>
          </a:xfrm>
          <a:prstGeom prst="rect">
            <a:avLst/>
          </a:prstGeom>
          <a:noFill/>
          <a:ln w="9525">
            <a:noFill/>
            <a:miter lim="800000"/>
            <a:headEnd/>
            <a:tailEnd/>
          </a:ln>
        </p:spPr>
        <p:txBody>
          <a:bodyPr wrap="none">
            <a:spAutoFit/>
          </a:bodyPr>
          <a:lstStyle/>
          <a:p>
            <a:r>
              <a:rPr lang="en-US" sz="4000" b="1"/>
              <a:t>1</a:t>
            </a:r>
          </a:p>
        </p:txBody>
      </p:sp>
      <p:graphicFrame>
        <p:nvGraphicFramePr>
          <p:cNvPr id="432162" name="Object 34"/>
          <p:cNvGraphicFramePr>
            <a:graphicFrameLocks noChangeAspect="1"/>
          </p:cNvGraphicFramePr>
          <p:nvPr/>
        </p:nvGraphicFramePr>
        <p:xfrm>
          <a:off x="8516938" y="5029200"/>
          <a:ext cx="474662" cy="1295400"/>
        </p:xfrm>
        <a:graphic>
          <a:graphicData uri="http://schemas.openxmlformats.org/presentationml/2006/ole">
            <p:oleObj spid="_x0000_s2056" name="Equation" r:id="rId9" imgW="152280" imgH="393480" progId="Equation.3">
              <p:embed/>
            </p:oleObj>
          </a:graphicData>
        </a:graphic>
      </p:graphicFrame>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32131">
                                            <p:txEl>
                                              <p:pRg st="2" end="2"/>
                                            </p:txEl>
                                          </p:spTgt>
                                        </p:tgtEl>
                                        <p:attrNameLst>
                                          <p:attrName>style.visibility</p:attrName>
                                        </p:attrNameLst>
                                      </p:cBhvr>
                                      <p:to>
                                        <p:strVal val="visible"/>
                                      </p:to>
                                    </p:set>
                                    <p:animEffect transition="in" filter="box(in)">
                                      <p:cBhvr>
                                        <p:cTn id="7" dur="500"/>
                                        <p:tgtEl>
                                          <p:spTgt spid="43213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32131">
                                            <p:txEl>
                                              <p:pRg st="7" end="7"/>
                                            </p:txEl>
                                          </p:spTgt>
                                        </p:tgtEl>
                                        <p:attrNameLst>
                                          <p:attrName>style.visibility</p:attrName>
                                        </p:attrNameLst>
                                      </p:cBhvr>
                                      <p:to>
                                        <p:strVal val="visible"/>
                                      </p:to>
                                    </p:set>
                                    <p:animEffect transition="in" filter="box(in)">
                                      <p:cBhvr>
                                        <p:cTn id="12" dur="500"/>
                                        <p:tgtEl>
                                          <p:spTgt spid="432131">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32131">
                                            <p:txEl>
                                              <p:pRg st="3" end="3"/>
                                            </p:txEl>
                                          </p:spTgt>
                                        </p:tgtEl>
                                        <p:attrNameLst>
                                          <p:attrName>style.visibility</p:attrName>
                                        </p:attrNameLst>
                                      </p:cBhvr>
                                      <p:to>
                                        <p:strVal val="visible"/>
                                      </p:to>
                                    </p:set>
                                    <p:animEffect transition="in" filter="box(in)">
                                      <p:cBhvr>
                                        <p:cTn id="17" dur="500"/>
                                        <p:tgtEl>
                                          <p:spTgt spid="432131">
                                            <p:txEl>
                                              <p:pRg st="3" end="3"/>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432131">
                                            <p:txEl>
                                              <p:pRg st="4" end="4"/>
                                            </p:txEl>
                                          </p:spTgt>
                                        </p:tgtEl>
                                        <p:attrNameLst>
                                          <p:attrName>style.visibility</p:attrName>
                                        </p:attrNameLst>
                                      </p:cBhvr>
                                      <p:to>
                                        <p:strVal val="visible"/>
                                      </p:to>
                                    </p:set>
                                    <p:animEffect transition="in" filter="box(in)">
                                      <p:cBhvr>
                                        <p:cTn id="20" dur="500"/>
                                        <p:tgtEl>
                                          <p:spTgt spid="432131">
                                            <p:txEl>
                                              <p:pRg st="4" end="4"/>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432131">
                                            <p:txEl>
                                              <p:pRg st="5" end="5"/>
                                            </p:txEl>
                                          </p:spTgt>
                                        </p:tgtEl>
                                        <p:attrNameLst>
                                          <p:attrName>style.visibility</p:attrName>
                                        </p:attrNameLst>
                                      </p:cBhvr>
                                      <p:to>
                                        <p:strVal val="visible"/>
                                      </p:to>
                                    </p:set>
                                    <p:animEffect transition="in" filter="box(in)">
                                      <p:cBhvr>
                                        <p:cTn id="23" dur="500"/>
                                        <p:tgtEl>
                                          <p:spTgt spid="432131">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432150"/>
                                        </p:tgtEl>
                                        <p:attrNameLst>
                                          <p:attrName>style.visibility</p:attrName>
                                        </p:attrNameLst>
                                      </p:cBhvr>
                                      <p:to>
                                        <p:strVal val="visible"/>
                                      </p:to>
                                    </p:set>
                                    <p:animEffect transition="in" filter="box(in)">
                                      <p:cBhvr>
                                        <p:cTn id="28" dur="500"/>
                                        <p:tgtEl>
                                          <p:spTgt spid="432150"/>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432147"/>
                                        </p:tgtEl>
                                        <p:attrNameLst>
                                          <p:attrName>style.visibility</p:attrName>
                                        </p:attrNameLst>
                                      </p:cBhvr>
                                      <p:to>
                                        <p:strVal val="visible"/>
                                      </p:to>
                                    </p:set>
                                    <p:animEffect transition="in" filter="box(in)">
                                      <p:cBhvr>
                                        <p:cTn id="31" dur="500"/>
                                        <p:tgtEl>
                                          <p:spTgt spid="432147"/>
                                        </p:tgtEl>
                                      </p:cBhvr>
                                    </p:animEffect>
                                  </p:childTnLst>
                                </p:cTn>
                              </p:par>
                              <p:par>
                                <p:cTn id="32" presetID="4" presetClass="entr" presetSubtype="16" fill="hold" nodeType="withEffect">
                                  <p:stCondLst>
                                    <p:cond delay="0"/>
                                  </p:stCondLst>
                                  <p:childTnLst>
                                    <p:set>
                                      <p:cBhvr>
                                        <p:cTn id="33" dur="1" fill="hold">
                                          <p:stCondLst>
                                            <p:cond delay="0"/>
                                          </p:stCondLst>
                                        </p:cTn>
                                        <p:tgtEl>
                                          <p:spTgt spid="432143"/>
                                        </p:tgtEl>
                                        <p:attrNameLst>
                                          <p:attrName>style.visibility</p:attrName>
                                        </p:attrNameLst>
                                      </p:cBhvr>
                                      <p:to>
                                        <p:strVal val="visible"/>
                                      </p:to>
                                    </p:set>
                                    <p:animEffect transition="in" filter="box(in)">
                                      <p:cBhvr>
                                        <p:cTn id="34" dur="500"/>
                                        <p:tgtEl>
                                          <p:spTgt spid="432143"/>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432145"/>
                                        </p:tgtEl>
                                        <p:attrNameLst>
                                          <p:attrName>style.visibility</p:attrName>
                                        </p:attrNameLst>
                                      </p:cBhvr>
                                      <p:to>
                                        <p:strVal val="visible"/>
                                      </p:to>
                                    </p:set>
                                    <p:animEffect transition="in" filter="box(in)">
                                      <p:cBhvr>
                                        <p:cTn id="37" dur="500"/>
                                        <p:tgtEl>
                                          <p:spTgt spid="432145"/>
                                        </p:tgtEl>
                                      </p:cBhvr>
                                    </p:animEffect>
                                  </p:childTnLst>
                                </p:cTn>
                              </p:par>
                              <p:par>
                                <p:cTn id="38" presetID="4" presetClass="entr" presetSubtype="16" fill="hold" nodeType="withEffect">
                                  <p:stCondLst>
                                    <p:cond delay="0"/>
                                  </p:stCondLst>
                                  <p:childTnLst>
                                    <p:set>
                                      <p:cBhvr>
                                        <p:cTn id="39" dur="1" fill="hold">
                                          <p:stCondLst>
                                            <p:cond delay="0"/>
                                          </p:stCondLst>
                                        </p:cTn>
                                        <p:tgtEl>
                                          <p:spTgt spid="432146"/>
                                        </p:tgtEl>
                                        <p:attrNameLst>
                                          <p:attrName>style.visibility</p:attrName>
                                        </p:attrNameLst>
                                      </p:cBhvr>
                                      <p:to>
                                        <p:strVal val="visible"/>
                                      </p:to>
                                    </p:set>
                                    <p:animEffect transition="in" filter="box(in)">
                                      <p:cBhvr>
                                        <p:cTn id="40" dur="500"/>
                                        <p:tgtEl>
                                          <p:spTgt spid="432146"/>
                                        </p:tgtEl>
                                      </p:cBhvr>
                                    </p:animEffect>
                                  </p:childTnLst>
                                </p:cTn>
                              </p:par>
                              <p:par>
                                <p:cTn id="41" presetID="4" presetClass="entr" presetSubtype="16" fill="hold" grpId="0" nodeType="withEffect">
                                  <p:stCondLst>
                                    <p:cond delay="0"/>
                                  </p:stCondLst>
                                  <p:childTnLst>
                                    <p:set>
                                      <p:cBhvr>
                                        <p:cTn id="42" dur="1" fill="hold">
                                          <p:stCondLst>
                                            <p:cond delay="0"/>
                                          </p:stCondLst>
                                        </p:cTn>
                                        <p:tgtEl>
                                          <p:spTgt spid="432148"/>
                                        </p:tgtEl>
                                        <p:attrNameLst>
                                          <p:attrName>style.visibility</p:attrName>
                                        </p:attrNameLst>
                                      </p:cBhvr>
                                      <p:to>
                                        <p:strVal val="visible"/>
                                      </p:to>
                                    </p:set>
                                    <p:animEffect transition="in" filter="box(in)">
                                      <p:cBhvr>
                                        <p:cTn id="43" dur="500"/>
                                        <p:tgtEl>
                                          <p:spTgt spid="432148"/>
                                        </p:tgtEl>
                                      </p:cBhvr>
                                    </p:animEffect>
                                  </p:childTnLst>
                                </p:cTn>
                              </p:par>
                              <p:par>
                                <p:cTn id="44" presetID="4" presetClass="entr" presetSubtype="16" fill="hold" grpId="0" nodeType="withEffect">
                                  <p:stCondLst>
                                    <p:cond delay="0"/>
                                  </p:stCondLst>
                                  <p:childTnLst>
                                    <p:set>
                                      <p:cBhvr>
                                        <p:cTn id="45" dur="1" fill="hold">
                                          <p:stCondLst>
                                            <p:cond delay="0"/>
                                          </p:stCondLst>
                                        </p:cTn>
                                        <p:tgtEl>
                                          <p:spTgt spid="432149"/>
                                        </p:tgtEl>
                                        <p:attrNameLst>
                                          <p:attrName>style.visibility</p:attrName>
                                        </p:attrNameLst>
                                      </p:cBhvr>
                                      <p:to>
                                        <p:strVal val="visible"/>
                                      </p:to>
                                    </p:set>
                                    <p:animEffect transition="in" filter="box(in)">
                                      <p:cBhvr>
                                        <p:cTn id="46" dur="500"/>
                                        <p:tgtEl>
                                          <p:spTgt spid="432149"/>
                                        </p:tgtEl>
                                      </p:cBhvr>
                                    </p:animEffect>
                                  </p:childTnLst>
                                </p:cTn>
                              </p:par>
                              <p:par>
                                <p:cTn id="47" presetID="4" presetClass="entr" presetSubtype="16" fill="hold" nodeType="withEffect">
                                  <p:stCondLst>
                                    <p:cond delay="0"/>
                                  </p:stCondLst>
                                  <p:childTnLst>
                                    <p:set>
                                      <p:cBhvr>
                                        <p:cTn id="48" dur="1" fill="hold">
                                          <p:stCondLst>
                                            <p:cond delay="0"/>
                                          </p:stCondLst>
                                        </p:cTn>
                                        <p:tgtEl>
                                          <p:spTgt spid="432144"/>
                                        </p:tgtEl>
                                        <p:attrNameLst>
                                          <p:attrName>style.visibility</p:attrName>
                                        </p:attrNameLst>
                                      </p:cBhvr>
                                      <p:to>
                                        <p:strVal val="visible"/>
                                      </p:to>
                                    </p:set>
                                    <p:animEffect transition="in" filter="box(in)">
                                      <p:cBhvr>
                                        <p:cTn id="49" dur="500"/>
                                        <p:tgtEl>
                                          <p:spTgt spid="432144"/>
                                        </p:tgtEl>
                                      </p:cBhvr>
                                    </p:animEffect>
                                  </p:childTnLst>
                                </p:cTn>
                              </p:par>
                              <p:par>
                                <p:cTn id="50" presetID="4" presetClass="entr" presetSubtype="16" fill="hold" grpId="0" nodeType="withEffect">
                                  <p:stCondLst>
                                    <p:cond delay="0"/>
                                  </p:stCondLst>
                                  <p:childTnLst>
                                    <p:set>
                                      <p:cBhvr>
                                        <p:cTn id="51" dur="1" fill="hold">
                                          <p:stCondLst>
                                            <p:cond delay="0"/>
                                          </p:stCondLst>
                                        </p:cTn>
                                        <p:tgtEl>
                                          <p:spTgt spid="432151"/>
                                        </p:tgtEl>
                                        <p:attrNameLst>
                                          <p:attrName>style.visibility</p:attrName>
                                        </p:attrNameLst>
                                      </p:cBhvr>
                                      <p:to>
                                        <p:strVal val="visible"/>
                                      </p:to>
                                    </p:set>
                                    <p:animEffect transition="in" filter="box(in)">
                                      <p:cBhvr>
                                        <p:cTn id="52" dur="500"/>
                                        <p:tgtEl>
                                          <p:spTgt spid="432151"/>
                                        </p:tgtEl>
                                      </p:cBhvr>
                                    </p:animEffect>
                                  </p:childTnLst>
                                </p:cTn>
                              </p:par>
                              <p:par>
                                <p:cTn id="53" presetID="4" presetClass="entr" presetSubtype="16" fill="hold" nodeType="withEffect">
                                  <p:stCondLst>
                                    <p:cond delay="0"/>
                                  </p:stCondLst>
                                  <p:childTnLst>
                                    <p:set>
                                      <p:cBhvr>
                                        <p:cTn id="54" dur="1" fill="hold">
                                          <p:stCondLst>
                                            <p:cond delay="0"/>
                                          </p:stCondLst>
                                        </p:cTn>
                                        <p:tgtEl>
                                          <p:spTgt spid="432152"/>
                                        </p:tgtEl>
                                        <p:attrNameLst>
                                          <p:attrName>style.visibility</p:attrName>
                                        </p:attrNameLst>
                                      </p:cBhvr>
                                      <p:to>
                                        <p:strVal val="visible"/>
                                      </p:to>
                                    </p:set>
                                    <p:animEffect transition="in" filter="box(in)">
                                      <p:cBhvr>
                                        <p:cTn id="55" dur="500"/>
                                        <p:tgtEl>
                                          <p:spTgt spid="432152"/>
                                        </p:tgtEl>
                                      </p:cBhvr>
                                    </p:animEffect>
                                  </p:childTnLst>
                                </p:cTn>
                              </p:par>
                              <p:par>
                                <p:cTn id="56" presetID="4" presetClass="entr" presetSubtype="16" fill="hold" grpId="0" nodeType="withEffect">
                                  <p:stCondLst>
                                    <p:cond delay="0"/>
                                  </p:stCondLst>
                                  <p:childTnLst>
                                    <p:set>
                                      <p:cBhvr>
                                        <p:cTn id="57" dur="1" fill="hold">
                                          <p:stCondLst>
                                            <p:cond delay="0"/>
                                          </p:stCondLst>
                                        </p:cTn>
                                        <p:tgtEl>
                                          <p:spTgt spid="432154"/>
                                        </p:tgtEl>
                                        <p:attrNameLst>
                                          <p:attrName>style.visibility</p:attrName>
                                        </p:attrNameLst>
                                      </p:cBhvr>
                                      <p:to>
                                        <p:strVal val="visible"/>
                                      </p:to>
                                    </p:set>
                                    <p:animEffect transition="in" filter="box(in)">
                                      <p:cBhvr>
                                        <p:cTn id="58" dur="500"/>
                                        <p:tgtEl>
                                          <p:spTgt spid="432154"/>
                                        </p:tgtEl>
                                      </p:cBhvr>
                                    </p:animEffect>
                                  </p:childTnLst>
                                </p:cTn>
                              </p:par>
                              <p:par>
                                <p:cTn id="59" presetID="4" presetClass="entr" presetSubtype="16" fill="hold" nodeType="withEffect">
                                  <p:stCondLst>
                                    <p:cond delay="0"/>
                                  </p:stCondLst>
                                  <p:childTnLst>
                                    <p:set>
                                      <p:cBhvr>
                                        <p:cTn id="60" dur="1" fill="hold">
                                          <p:stCondLst>
                                            <p:cond delay="0"/>
                                          </p:stCondLst>
                                        </p:cTn>
                                        <p:tgtEl>
                                          <p:spTgt spid="432153"/>
                                        </p:tgtEl>
                                        <p:attrNameLst>
                                          <p:attrName>style.visibility</p:attrName>
                                        </p:attrNameLst>
                                      </p:cBhvr>
                                      <p:to>
                                        <p:strVal val="visible"/>
                                      </p:to>
                                    </p:set>
                                    <p:animEffect transition="in" filter="box(in)">
                                      <p:cBhvr>
                                        <p:cTn id="61" dur="500"/>
                                        <p:tgtEl>
                                          <p:spTgt spid="432153"/>
                                        </p:tgtEl>
                                      </p:cBhvr>
                                    </p:animEffect>
                                  </p:childTnLst>
                                </p:cTn>
                              </p:par>
                              <p:par>
                                <p:cTn id="62" presetID="4" presetClass="entr" presetSubtype="16" fill="hold" grpId="0" nodeType="withEffect">
                                  <p:stCondLst>
                                    <p:cond delay="0"/>
                                  </p:stCondLst>
                                  <p:childTnLst>
                                    <p:set>
                                      <p:cBhvr>
                                        <p:cTn id="63" dur="1" fill="hold">
                                          <p:stCondLst>
                                            <p:cond delay="0"/>
                                          </p:stCondLst>
                                        </p:cTn>
                                        <p:tgtEl>
                                          <p:spTgt spid="432155"/>
                                        </p:tgtEl>
                                        <p:attrNameLst>
                                          <p:attrName>style.visibility</p:attrName>
                                        </p:attrNameLst>
                                      </p:cBhvr>
                                      <p:to>
                                        <p:strVal val="visible"/>
                                      </p:to>
                                    </p:set>
                                    <p:animEffect transition="in" filter="box(in)">
                                      <p:cBhvr>
                                        <p:cTn id="64" dur="500"/>
                                        <p:tgtEl>
                                          <p:spTgt spid="432155"/>
                                        </p:tgtEl>
                                      </p:cBhvr>
                                    </p:animEffect>
                                  </p:childTnLst>
                                </p:cTn>
                              </p:par>
                              <p:par>
                                <p:cTn id="65" presetID="4" presetClass="entr" presetSubtype="16" fill="hold" grpId="0" nodeType="withEffect">
                                  <p:stCondLst>
                                    <p:cond delay="0"/>
                                  </p:stCondLst>
                                  <p:childTnLst>
                                    <p:set>
                                      <p:cBhvr>
                                        <p:cTn id="66" dur="1" fill="hold">
                                          <p:stCondLst>
                                            <p:cond delay="0"/>
                                          </p:stCondLst>
                                        </p:cTn>
                                        <p:tgtEl>
                                          <p:spTgt spid="432157"/>
                                        </p:tgtEl>
                                        <p:attrNameLst>
                                          <p:attrName>style.visibility</p:attrName>
                                        </p:attrNameLst>
                                      </p:cBhvr>
                                      <p:to>
                                        <p:strVal val="visible"/>
                                      </p:to>
                                    </p:set>
                                    <p:animEffect transition="in" filter="box(in)">
                                      <p:cBhvr>
                                        <p:cTn id="67" dur="500"/>
                                        <p:tgtEl>
                                          <p:spTgt spid="432157"/>
                                        </p:tgtEl>
                                      </p:cBhvr>
                                    </p:animEffect>
                                  </p:childTnLst>
                                </p:cTn>
                              </p:par>
                              <p:par>
                                <p:cTn id="68" presetID="4" presetClass="entr" presetSubtype="16" fill="hold" nodeType="withEffect">
                                  <p:stCondLst>
                                    <p:cond delay="0"/>
                                  </p:stCondLst>
                                  <p:childTnLst>
                                    <p:set>
                                      <p:cBhvr>
                                        <p:cTn id="69" dur="1" fill="hold">
                                          <p:stCondLst>
                                            <p:cond delay="0"/>
                                          </p:stCondLst>
                                        </p:cTn>
                                        <p:tgtEl>
                                          <p:spTgt spid="432159"/>
                                        </p:tgtEl>
                                        <p:attrNameLst>
                                          <p:attrName>style.visibility</p:attrName>
                                        </p:attrNameLst>
                                      </p:cBhvr>
                                      <p:to>
                                        <p:strVal val="visible"/>
                                      </p:to>
                                    </p:set>
                                    <p:animEffect transition="in" filter="box(in)">
                                      <p:cBhvr>
                                        <p:cTn id="70" dur="500"/>
                                        <p:tgtEl>
                                          <p:spTgt spid="432159"/>
                                        </p:tgtEl>
                                      </p:cBhvr>
                                    </p:animEffect>
                                  </p:childTnLst>
                                </p:cTn>
                              </p:par>
                              <p:par>
                                <p:cTn id="71" presetID="4" presetClass="entr" presetSubtype="16" fill="hold" grpId="0" nodeType="withEffect">
                                  <p:stCondLst>
                                    <p:cond delay="0"/>
                                  </p:stCondLst>
                                  <p:childTnLst>
                                    <p:set>
                                      <p:cBhvr>
                                        <p:cTn id="72" dur="1" fill="hold">
                                          <p:stCondLst>
                                            <p:cond delay="0"/>
                                          </p:stCondLst>
                                        </p:cTn>
                                        <p:tgtEl>
                                          <p:spTgt spid="432158"/>
                                        </p:tgtEl>
                                        <p:attrNameLst>
                                          <p:attrName>style.visibility</p:attrName>
                                        </p:attrNameLst>
                                      </p:cBhvr>
                                      <p:to>
                                        <p:strVal val="visible"/>
                                      </p:to>
                                    </p:set>
                                    <p:animEffect transition="in" filter="box(in)">
                                      <p:cBhvr>
                                        <p:cTn id="73" dur="500"/>
                                        <p:tgtEl>
                                          <p:spTgt spid="432158"/>
                                        </p:tgtEl>
                                      </p:cBhvr>
                                    </p:animEffect>
                                  </p:childTnLst>
                                </p:cTn>
                              </p:par>
                              <p:par>
                                <p:cTn id="74" presetID="4" presetClass="entr" presetSubtype="16" fill="hold" grpId="0" nodeType="withEffect">
                                  <p:stCondLst>
                                    <p:cond delay="0"/>
                                  </p:stCondLst>
                                  <p:childTnLst>
                                    <p:set>
                                      <p:cBhvr>
                                        <p:cTn id="75" dur="1" fill="hold">
                                          <p:stCondLst>
                                            <p:cond delay="0"/>
                                          </p:stCondLst>
                                        </p:cTn>
                                        <p:tgtEl>
                                          <p:spTgt spid="432161"/>
                                        </p:tgtEl>
                                        <p:attrNameLst>
                                          <p:attrName>style.visibility</p:attrName>
                                        </p:attrNameLst>
                                      </p:cBhvr>
                                      <p:to>
                                        <p:strVal val="visible"/>
                                      </p:to>
                                    </p:set>
                                    <p:animEffect transition="in" filter="box(in)">
                                      <p:cBhvr>
                                        <p:cTn id="76" dur="500"/>
                                        <p:tgtEl>
                                          <p:spTgt spid="432161"/>
                                        </p:tgtEl>
                                      </p:cBhvr>
                                    </p:animEffect>
                                  </p:childTnLst>
                                </p:cTn>
                              </p:par>
                              <p:par>
                                <p:cTn id="77" presetID="4" presetClass="entr" presetSubtype="16" fill="hold" grpId="0" nodeType="withEffect">
                                  <p:stCondLst>
                                    <p:cond delay="0"/>
                                  </p:stCondLst>
                                  <p:childTnLst>
                                    <p:set>
                                      <p:cBhvr>
                                        <p:cTn id="78" dur="1" fill="hold">
                                          <p:stCondLst>
                                            <p:cond delay="0"/>
                                          </p:stCondLst>
                                        </p:cTn>
                                        <p:tgtEl>
                                          <p:spTgt spid="432160"/>
                                        </p:tgtEl>
                                        <p:attrNameLst>
                                          <p:attrName>style.visibility</p:attrName>
                                        </p:attrNameLst>
                                      </p:cBhvr>
                                      <p:to>
                                        <p:strVal val="visible"/>
                                      </p:to>
                                    </p:set>
                                    <p:animEffect transition="in" filter="box(in)">
                                      <p:cBhvr>
                                        <p:cTn id="79" dur="500"/>
                                        <p:tgtEl>
                                          <p:spTgt spid="432160"/>
                                        </p:tgtEl>
                                      </p:cBhvr>
                                    </p:animEffect>
                                  </p:childTnLst>
                                </p:cTn>
                              </p:par>
                              <p:par>
                                <p:cTn id="80" presetID="4" presetClass="entr" presetSubtype="16" fill="hold" nodeType="withEffect">
                                  <p:stCondLst>
                                    <p:cond delay="0"/>
                                  </p:stCondLst>
                                  <p:childTnLst>
                                    <p:set>
                                      <p:cBhvr>
                                        <p:cTn id="81" dur="1" fill="hold">
                                          <p:stCondLst>
                                            <p:cond delay="0"/>
                                          </p:stCondLst>
                                        </p:cTn>
                                        <p:tgtEl>
                                          <p:spTgt spid="432162"/>
                                        </p:tgtEl>
                                        <p:attrNameLst>
                                          <p:attrName>style.visibility</p:attrName>
                                        </p:attrNameLst>
                                      </p:cBhvr>
                                      <p:to>
                                        <p:strVal val="visible"/>
                                      </p:to>
                                    </p:set>
                                    <p:animEffect transition="in" filter="box(in)">
                                      <p:cBhvr>
                                        <p:cTn id="82" dur="500"/>
                                        <p:tgtEl>
                                          <p:spTgt spid="4321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2145" grpId="0"/>
      <p:bldP spid="432147" grpId="0" animBg="1"/>
      <p:bldP spid="432148" grpId="0" animBg="1"/>
      <p:bldP spid="432149" grpId="0"/>
      <p:bldP spid="432150" grpId="0"/>
      <p:bldP spid="432151" grpId="0"/>
      <p:bldP spid="432154" grpId="0"/>
      <p:bldP spid="432155" grpId="0"/>
      <p:bldP spid="432157" grpId="0"/>
      <p:bldP spid="432158" grpId="0"/>
      <p:bldP spid="432160" grpId="0"/>
      <p:bldP spid="43216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a:xfrm>
            <a:off x="0" y="0"/>
            <a:ext cx="9144000" cy="6858000"/>
          </a:xfrm>
        </p:spPr>
        <p:txBody>
          <a:bodyPr/>
          <a:lstStyle/>
          <a:p>
            <a:pPr eaLnBrk="1" hangingPunct="1">
              <a:buFontTx/>
              <a:buNone/>
            </a:pPr>
            <a:r>
              <a:rPr lang="en-US" sz="2800" smtClean="0">
                <a:solidFill>
                  <a:schemeClr val="tx2"/>
                </a:solidFill>
                <a:latin typeface="Times New Roman" pitchFamily="18" charset="0"/>
              </a:rPr>
              <a:t>                  </a:t>
            </a:r>
            <a:endParaRPr lang="en-US" smtClean="0">
              <a:solidFill>
                <a:srgbClr val="0000CC"/>
              </a:solidFill>
            </a:endParaRPr>
          </a:p>
          <a:p>
            <a:pPr eaLnBrk="1" hangingPunct="1">
              <a:buFontTx/>
              <a:buNone/>
            </a:pPr>
            <a:r>
              <a:rPr lang="en-US" sz="4000" b="1" u="sng" smtClean="0">
                <a:solidFill>
                  <a:srgbClr val="0000CC"/>
                </a:solidFill>
                <a:latin typeface="Times New Roman" pitchFamily="18" charset="0"/>
              </a:rPr>
              <a:t>Toán</a:t>
            </a:r>
            <a:r>
              <a:rPr lang="en-US" sz="4000" b="1" smtClean="0">
                <a:solidFill>
                  <a:srgbClr val="0000CC"/>
                </a:solidFill>
                <a:latin typeface="Times New Roman" pitchFamily="18" charset="0"/>
              </a:rPr>
              <a:t> :</a:t>
            </a:r>
            <a:r>
              <a:rPr lang="en-US" sz="4000" b="1" smtClean="0">
                <a:solidFill>
                  <a:schemeClr val="tx2"/>
                </a:solidFill>
              </a:rPr>
              <a:t>            </a:t>
            </a:r>
            <a:r>
              <a:rPr lang="en-US" sz="4000" b="1" smtClean="0">
                <a:solidFill>
                  <a:srgbClr val="FF0000"/>
                </a:solidFill>
                <a:latin typeface="Times New Roman" pitchFamily="18" charset="0"/>
              </a:rPr>
              <a:t>Phép trừ</a:t>
            </a:r>
            <a:r>
              <a:rPr lang="en-US" sz="4000" b="1" smtClean="0">
                <a:solidFill>
                  <a:srgbClr val="9900FF"/>
                </a:solidFill>
              </a:rPr>
              <a:t> </a:t>
            </a:r>
          </a:p>
        </p:txBody>
      </p:sp>
      <p:sp>
        <p:nvSpPr>
          <p:cNvPr id="433157" name="Text Box 5"/>
          <p:cNvSpPr txBox="1">
            <a:spLocks noChangeArrowheads="1"/>
          </p:cNvSpPr>
          <p:nvPr/>
        </p:nvSpPr>
        <p:spPr bwMode="auto">
          <a:xfrm>
            <a:off x="2971800" y="2438400"/>
            <a:ext cx="4343400" cy="823913"/>
          </a:xfrm>
          <a:prstGeom prst="rect">
            <a:avLst/>
          </a:prstGeom>
          <a:noFill/>
          <a:ln w="9525">
            <a:noFill/>
            <a:miter lim="800000"/>
            <a:headEnd/>
            <a:tailEnd/>
          </a:ln>
        </p:spPr>
        <p:txBody>
          <a:bodyPr wrap="none">
            <a:spAutoFit/>
          </a:bodyPr>
          <a:lstStyle/>
          <a:p>
            <a:r>
              <a:rPr lang="en-US" sz="4800" b="1"/>
              <a:t>a  -   b     =   c  </a:t>
            </a:r>
          </a:p>
        </p:txBody>
      </p:sp>
      <p:sp>
        <p:nvSpPr>
          <p:cNvPr id="433158" name="Line 6"/>
          <p:cNvSpPr>
            <a:spLocks noChangeShapeType="1"/>
          </p:cNvSpPr>
          <p:nvPr/>
        </p:nvSpPr>
        <p:spPr bwMode="auto">
          <a:xfrm flipV="1">
            <a:off x="2590800" y="3124200"/>
            <a:ext cx="609600" cy="609600"/>
          </a:xfrm>
          <a:prstGeom prst="line">
            <a:avLst/>
          </a:prstGeom>
          <a:noFill/>
          <a:ln w="38100">
            <a:solidFill>
              <a:srgbClr val="9900FF"/>
            </a:solidFill>
            <a:round/>
            <a:headEnd/>
            <a:tailEnd type="triangle" w="med" len="med"/>
          </a:ln>
        </p:spPr>
        <p:txBody>
          <a:bodyPr/>
          <a:lstStyle/>
          <a:p>
            <a:endParaRPr lang="en-US"/>
          </a:p>
        </p:txBody>
      </p:sp>
      <p:sp>
        <p:nvSpPr>
          <p:cNvPr id="433159" name="Rectangle 7"/>
          <p:cNvSpPr>
            <a:spLocks noChangeArrowheads="1"/>
          </p:cNvSpPr>
          <p:nvPr/>
        </p:nvSpPr>
        <p:spPr bwMode="auto">
          <a:xfrm>
            <a:off x="1524000" y="3733800"/>
            <a:ext cx="2362200" cy="685800"/>
          </a:xfrm>
          <a:prstGeom prst="rect">
            <a:avLst/>
          </a:prstGeom>
          <a:solidFill>
            <a:schemeClr val="bg1"/>
          </a:solidFill>
          <a:ln w="9525">
            <a:solidFill>
              <a:srgbClr val="FF3300"/>
            </a:solidFill>
            <a:miter lim="800000"/>
            <a:headEnd/>
            <a:tailEnd/>
          </a:ln>
        </p:spPr>
        <p:txBody>
          <a:bodyPr wrap="none" anchor="ctr"/>
          <a:lstStyle/>
          <a:p>
            <a:pPr algn="ctr"/>
            <a:r>
              <a:rPr lang="en-US" sz="4000" b="1">
                <a:latin typeface="Times New Roman" pitchFamily="18" charset="0"/>
              </a:rPr>
              <a:t>Số bị trừ</a:t>
            </a:r>
            <a:r>
              <a:rPr lang="en-US" sz="1800"/>
              <a:t> </a:t>
            </a:r>
          </a:p>
        </p:txBody>
      </p:sp>
      <p:sp>
        <p:nvSpPr>
          <p:cNvPr id="433161" name="Rectangle 9"/>
          <p:cNvSpPr>
            <a:spLocks noChangeArrowheads="1"/>
          </p:cNvSpPr>
          <p:nvPr/>
        </p:nvSpPr>
        <p:spPr bwMode="auto">
          <a:xfrm>
            <a:off x="4267200" y="3733800"/>
            <a:ext cx="2057400" cy="685800"/>
          </a:xfrm>
          <a:prstGeom prst="rect">
            <a:avLst/>
          </a:prstGeom>
          <a:solidFill>
            <a:schemeClr val="bg1"/>
          </a:solidFill>
          <a:ln w="9525">
            <a:solidFill>
              <a:srgbClr val="FF3300"/>
            </a:solidFill>
            <a:miter lim="800000"/>
            <a:headEnd/>
            <a:tailEnd/>
          </a:ln>
        </p:spPr>
        <p:txBody>
          <a:bodyPr wrap="none" anchor="ctr"/>
          <a:lstStyle/>
          <a:p>
            <a:pPr algn="ctr"/>
            <a:r>
              <a:rPr lang="en-US" sz="4400" b="1">
                <a:latin typeface="Times New Roman" pitchFamily="18" charset="0"/>
              </a:rPr>
              <a:t>Số  trừ</a:t>
            </a:r>
            <a:r>
              <a:rPr lang="en-US" sz="4400" b="1"/>
              <a:t> </a:t>
            </a:r>
          </a:p>
        </p:txBody>
      </p:sp>
      <p:sp>
        <p:nvSpPr>
          <p:cNvPr id="433162" name="Line 10"/>
          <p:cNvSpPr>
            <a:spLocks noChangeShapeType="1"/>
          </p:cNvSpPr>
          <p:nvPr/>
        </p:nvSpPr>
        <p:spPr bwMode="auto">
          <a:xfrm flipH="1" flipV="1">
            <a:off x="4724400" y="3124200"/>
            <a:ext cx="533400" cy="609600"/>
          </a:xfrm>
          <a:prstGeom prst="line">
            <a:avLst/>
          </a:prstGeom>
          <a:noFill/>
          <a:ln w="38100">
            <a:solidFill>
              <a:srgbClr val="9900FF"/>
            </a:solidFill>
            <a:round/>
            <a:headEnd/>
            <a:tailEnd type="triangle" w="med" len="med"/>
          </a:ln>
        </p:spPr>
        <p:txBody>
          <a:bodyPr/>
          <a:lstStyle/>
          <a:p>
            <a:endParaRPr lang="en-US"/>
          </a:p>
        </p:txBody>
      </p:sp>
      <p:sp>
        <p:nvSpPr>
          <p:cNvPr id="433163" name="AutoShape 11"/>
          <p:cNvSpPr>
            <a:spLocks/>
          </p:cNvSpPr>
          <p:nvPr/>
        </p:nvSpPr>
        <p:spPr bwMode="auto">
          <a:xfrm rot="-5400000">
            <a:off x="6553200" y="2362200"/>
            <a:ext cx="228600" cy="533400"/>
          </a:xfrm>
          <a:prstGeom prst="rightBrace">
            <a:avLst>
              <a:gd name="adj1" fmla="val 19444"/>
              <a:gd name="adj2" fmla="val 47685"/>
            </a:avLst>
          </a:prstGeom>
          <a:noFill/>
          <a:ln w="38100">
            <a:solidFill>
              <a:srgbClr val="9900FF"/>
            </a:solidFill>
            <a:round/>
            <a:headEnd/>
            <a:tailEnd/>
          </a:ln>
        </p:spPr>
        <p:txBody>
          <a:bodyPr wrap="none" anchor="ctr"/>
          <a:lstStyle/>
          <a:p>
            <a:endParaRPr lang="en-US"/>
          </a:p>
        </p:txBody>
      </p:sp>
      <p:sp>
        <p:nvSpPr>
          <p:cNvPr id="433164" name="Line 12"/>
          <p:cNvSpPr>
            <a:spLocks noChangeShapeType="1"/>
          </p:cNvSpPr>
          <p:nvPr/>
        </p:nvSpPr>
        <p:spPr bwMode="auto">
          <a:xfrm flipH="1">
            <a:off x="6629400" y="1828800"/>
            <a:ext cx="0" cy="685800"/>
          </a:xfrm>
          <a:prstGeom prst="line">
            <a:avLst/>
          </a:prstGeom>
          <a:noFill/>
          <a:ln w="38100">
            <a:solidFill>
              <a:srgbClr val="9900FF"/>
            </a:solidFill>
            <a:round/>
            <a:headEnd/>
            <a:tailEnd type="triangle" w="med" len="med"/>
          </a:ln>
        </p:spPr>
        <p:txBody>
          <a:bodyPr/>
          <a:lstStyle/>
          <a:p>
            <a:endParaRPr lang="en-US"/>
          </a:p>
        </p:txBody>
      </p:sp>
      <p:sp>
        <p:nvSpPr>
          <p:cNvPr id="433165" name="Line 13"/>
          <p:cNvSpPr>
            <a:spLocks noChangeShapeType="1"/>
          </p:cNvSpPr>
          <p:nvPr/>
        </p:nvSpPr>
        <p:spPr bwMode="auto">
          <a:xfrm>
            <a:off x="5562600" y="1828800"/>
            <a:ext cx="1066800" cy="0"/>
          </a:xfrm>
          <a:prstGeom prst="line">
            <a:avLst/>
          </a:prstGeom>
          <a:noFill/>
          <a:ln w="38100">
            <a:solidFill>
              <a:srgbClr val="9900FF"/>
            </a:solidFill>
            <a:round/>
            <a:headEnd/>
            <a:tailEnd/>
          </a:ln>
        </p:spPr>
        <p:txBody>
          <a:bodyPr/>
          <a:lstStyle/>
          <a:p>
            <a:endParaRPr lang="en-US"/>
          </a:p>
        </p:txBody>
      </p:sp>
      <p:sp>
        <p:nvSpPr>
          <p:cNvPr id="433166" name="Rectangle 14"/>
          <p:cNvSpPr>
            <a:spLocks noChangeArrowheads="1"/>
          </p:cNvSpPr>
          <p:nvPr/>
        </p:nvSpPr>
        <p:spPr bwMode="auto">
          <a:xfrm>
            <a:off x="4572000" y="1295400"/>
            <a:ext cx="1219200" cy="685800"/>
          </a:xfrm>
          <a:prstGeom prst="rect">
            <a:avLst/>
          </a:prstGeom>
          <a:solidFill>
            <a:schemeClr val="bg1"/>
          </a:solidFill>
          <a:ln w="9525">
            <a:solidFill>
              <a:srgbClr val="FF3300"/>
            </a:solidFill>
            <a:miter lim="800000"/>
            <a:headEnd/>
            <a:tailEnd/>
          </a:ln>
        </p:spPr>
        <p:txBody>
          <a:bodyPr wrap="none" anchor="ctr"/>
          <a:lstStyle/>
          <a:p>
            <a:pPr algn="ctr"/>
            <a:r>
              <a:rPr lang="en-US" sz="4000" b="1">
                <a:latin typeface="Times New Roman" pitchFamily="18" charset="0"/>
              </a:rPr>
              <a:t>Hiệu</a:t>
            </a:r>
            <a:r>
              <a:rPr lang="en-US" sz="1800">
                <a:latin typeface="Times New Roman" pitchFamily="18" charset="0"/>
              </a:rPr>
              <a:t> </a:t>
            </a:r>
            <a:r>
              <a:rPr lang="en-US" sz="1800"/>
              <a:t> </a:t>
            </a:r>
          </a:p>
        </p:txBody>
      </p:sp>
      <p:sp>
        <p:nvSpPr>
          <p:cNvPr id="433171" name="Line 19"/>
          <p:cNvSpPr>
            <a:spLocks noChangeShapeType="1"/>
          </p:cNvSpPr>
          <p:nvPr/>
        </p:nvSpPr>
        <p:spPr bwMode="auto">
          <a:xfrm>
            <a:off x="4038600" y="1752600"/>
            <a:ext cx="533400" cy="0"/>
          </a:xfrm>
          <a:prstGeom prst="line">
            <a:avLst/>
          </a:prstGeom>
          <a:noFill/>
          <a:ln w="28575">
            <a:solidFill>
              <a:srgbClr val="9900FF"/>
            </a:solidFill>
            <a:round/>
            <a:headEnd/>
            <a:tailEnd/>
          </a:ln>
        </p:spPr>
        <p:txBody>
          <a:bodyPr/>
          <a:lstStyle/>
          <a:p>
            <a:endParaRPr lang="en-US"/>
          </a:p>
        </p:txBody>
      </p:sp>
      <p:sp>
        <p:nvSpPr>
          <p:cNvPr id="433172" name="Text Box 20"/>
          <p:cNvSpPr txBox="1">
            <a:spLocks noChangeArrowheads="1"/>
          </p:cNvSpPr>
          <p:nvPr/>
        </p:nvSpPr>
        <p:spPr bwMode="auto">
          <a:xfrm>
            <a:off x="593725" y="4468813"/>
            <a:ext cx="2286000" cy="823912"/>
          </a:xfrm>
          <a:prstGeom prst="rect">
            <a:avLst/>
          </a:prstGeom>
          <a:noFill/>
          <a:ln w="9525">
            <a:noFill/>
            <a:miter lim="800000"/>
            <a:headEnd/>
            <a:tailEnd/>
          </a:ln>
        </p:spPr>
        <p:txBody>
          <a:bodyPr wrap="none">
            <a:spAutoFit/>
          </a:bodyPr>
          <a:lstStyle/>
          <a:p>
            <a:r>
              <a:rPr lang="en-US" sz="4800" b="1" u="sng">
                <a:latin typeface="Times New Roman" pitchFamily="18" charset="0"/>
              </a:rPr>
              <a:t>Chú ý :</a:t>
            </a:r>
            <a:r>
              <a:rPr lang="en-US" sz="4800" b="1"/>
              <a:t> </a:t>
            </a:r>
          </a:p>
        </p:txBody>
      </p:sp>
      <p:sp>
        <p:nvSpPr>
          <p:cNvPr id="433173" name="Text Box 21"/>
          <p:cNvSpPr txBox="1">
            <a:spLocks noChangeArrowheads="1"/>
          </p:cNvSpPr>
          <p:nvPr/>
        </p:nvSpPr>
        <p:spPr bwMode="auto">
          <a:xfrm>
            <a:off x="2971800" y="4419600"/>
            <a:ext cx="2057400" cy="914400"/>
          </a:xfrm>
          <a:prstGeom prst="rect">
            <a:avLst/>
          </a:prstGeom>
          <a:noFill/>
          <a:ln w="9525">
            <a:noFill/>
            <a:miter lim="800000"/>
            <a:headEnd/>
            <a:tailEnd/>
          </a:ln>
        </p:spPr>
        <p:txBody>
          <a:bodyPr>
            <a:spAutoFit/>
          </a:bodyPr>
          <a:lstStyle/>
          <a:p>
            <a:r>
              <a:rPr lang="en-US" sz="1800">
                <a:latin typeface="Times New Roman" pitchFamily="18" charset="0"/>
              </a:rPr>
              <a:t> </a:t>
            </a:r>
            <a:r>
              <a:rPr lang="en-US" sz="5400" b="1">
                <a:solidFill>
                  <a:srgbClr val="0000CC"/>
                </a:solidFill>
                <a:latin typeface="Times New Roman" pitchFamily="18" charset="0"/>
              </a:rPr>
              <a:t>a  -  a</a:t>
            </a:r>
            <a:r>
              <a:rPr lang="en-US" sz="3200">
                <a:solidFill>
                  <a:srgbClr val="3366FF"/>
                </a:solidFill>
              </a:rPr>
              <a:t>    </a:t>
            </a:r>
          </a:p>
        </p:txBody>
      </p:sp>
      <p:sp>
        <p:nvSpPr>
          <p:cNvPr id="433174" name="Text Box 22"/>
          <p:cNvSpPr txBox="1">
            <a:spLocks noChangeArrowheads="1"/>
          </p:cNvSpPr>
          <p:nvPr/>
        </p:nvSpPr>
        <p:spPr bwMode="auto">
          <a:xfrm>
            <a:off x="2971800" y="5410200"/>
            <a:ext cx="2362200" cy="914400"/>
          </a:xfrm>
          <a:prstGeom prst="rect">
            <a:avLst/>
          </a:prstGeom>
          <a:noFill/>
          <a:ln w="9525">
            <a:noFill/>
            <a:miter lim="800000"/>
            <a:headEnd/>
            <a:tailEnd/>
          </a:ln>
        </p:spPr>
        <p:txBody>
          <a:bodyPr>
            <a:spAutoFit/>
          </a:bodyPr>
          <a:lstStyle/>
          <a:p>
            <a:r>
              <a:rPr lang="en-US" sz="5400" b="1">
                <a:solidFill>
                  <a:srgbClr val="0000CC"/>
                </a:solidFill>
                <a:latin typeface="Times New Roman" pitchFamily="18" charset="0"/>
              </a:rPr>
              <a:t> a  -  0</a:t>
            </a:r>
            <a:r>
              <a:rPr lang="en-US" sz="5400" b="1">
                <a:solidFill>
                  <a:srgbClr val="0000CC"/>
                </a:solidFill>
              </a:rPr>
              <a:t>    </a:t>
            </a:r>
          </a:p>
        </p:txBody>
      </p:sp>
      <p:sp>
        <p:nvSpPr>
          <p:cNvPr id="433175" name="Text Box 23"/>
          <p:cNvSpPr txBox="1">
            <a:spLocks noChangeArrowheads="1"/>
          </p:cNvSpPr>
          <p:nvPr/>
        </p:nvSpPr>
        <p:spPr bwMode="auto">
          <a:xfrm>
            <a:off x="6254750" y="4419600"/>
            <a:ext cx="527050" cy="914400"/>
          </a:xfrm>
          <a:prstGeom prst="rect">
            <a:avLst/>
          </a:prstGeom>
          <a:noFill/>
          <a:ln w="9525">
            <a:noFill/>
            <a:miter lim="800000"/>
            <a:headEnd/>
            <a:tailEnd/>
          </a:ln>
        </p:spPr>
        <p:txBody>
          <a:bodyPr wrap="none">
            <a:spAutoFit/>
          </a:bodyPr>
          <a:lstStyle/>
          <a:p>
            <a:r>
              <a:rPr lang="en-US" sz="5400" b="1">
                <a:solidFill>
                  <a:srgbClr val="FF0000"/>
                </a:solidFill>
                <a:latin typeface="Times New Roman" pitchFamily="18" charset="0"/>
              </a:rPr>
              <a:t>0</a:t>
            </a:r>
          </a:p>
        </p:txBody>
      </p:sp>
      <p:sp>
        <p:nvSpPr>
          <p:cNvPr id="433176" name="Text Box 24"/>
          <p:cNvSpPr txBox="1">
            <a:spLocks noChangeArrowheads="1"/>
          </p:cNvSpPr>
          <p:nvPr/>
        </p:nvSpPr>
        <p:spPr bwMode="auto">
          <a:xfrm>
            <a:off x="6248400" y="5257800"/>
            <a:ext cx="527050" cy="914400"/>
          </a:xfrm>
          <a:prstGeom prst="rect">
            <a:avLst/>
          </a:prstGeom>
          <a:noFill/>
          <a:ln w="9525">
            <a:noFill/>
            <a:miter lim="800000"/>
            <a:headEnd/>
            <a:tailEnd/>
          </a:ln>
        </p:spPr>
        <p:txBody>
          <a:bodyPr wrap="none">
            <a:spAutoFit/>
          </a:bodyPr>
          <a:lstStyle/>
          <a:p>
            <a:r>
              <a:rPr lang="en-US" sz="5400" b="1">
                <a:solidFill>
                  <a:srgbClr val="FF0000"/>
                </a:solidFill>
                <a:latin typeface="Times New Roman" pitchFamily="18" charset="0"/>
              </a:rPr>
              <a:t>a</a:t>
            </a:r>
          </a:p>
        </p:txBody>
      </p:sp>
      <p:sp>
        <p:nvSpPr>
          <p:cNvPr id="433177" name="AutoShape 25"/>
          <p:cNvSpPr>
            <a:spLocks/>
          </p:cNvSpPr>
          <p:nvPr/>
        </p:nvSpPr>
        <p:spPr bwMode="auto">
          <a:xfrm rot="5400000">
            <a:off x="3886200" y="1676400"/>
            <a:ext cx="228600" cy="1600200"/>
          </a:xfrm>
          <a:prstGeom prst="leftBrace">
            <a:avLst>
              <a:gd name="adj1" fmla="val 58333"/>
              <a:gd name="adj2" fmla="val 49745"/>
            </a:avLst>
          </a:prstGeom>
          <a:noFill/>
          <a:ln w="38100">
            <a:solidFill>
              <a:srgbClr val="9900FF"/>
            </a:solidFill>
            <a:round/>
            <a:headEnd/>
            <a:tailEnd/>
          </a:ln>
        </p:spPr>
        <p:txBody>
          <a:bodyPr wrap="none" anchor="ctr"/>
          <a:lstStyle/>
          <a:p>
            <a:endParaRPr lang="en-US"/>
          </a:p>
        </p:txBody>
      </p:sp>
      <p:sp>
        <p:nvSpPr>
          <p:cNvPr id="433178" name="Line 26"/>
          <p:cNvSpPr>
            <a:spLocks noChangeShapeType="1"/>
          </p:cNvSpPr>
          <p:nvPr/>
        </p:nvSpPr>
        <p:spPr bwMode="auto">
          <a:xfrm>
            <a:off x="4017963" y="1752600"/>
            <a:ext cx="0" cy="533400"/>
          </a:xfrm>
          <a:prstGeom prst="line">
            <a:avLst/>
          </a:prstGeom>
          <a:noFill/>
          <a:ln w="38100">
            <a:solidFill>
              <a:srgbClr val="9900FF"/>
            </a:solidFill>
            <a:round/>
            <a:headEnd/>
            <a:tailEnd type="triangle" w="med" len="med"/>
          </a:ln>
        </p:spPr>
        <p:txBody>
          <a:bodyPr/>
          <a:lstStyle/>
          <a:p>
            <a:endParaRPr lang="en-US"/>
          </a:p>
        </p:txBody>
      </p:sp>
      <p:sp>
        <p:nvSpPr>
          <p:cNvPr id="433179" name="Text Box 27"/>
          <p:cNvSpPr txBox="1">
            <a:spLocks noChangeArrowheads="1"/>
          </p:cNvSpPr>
          <p:nvPr/>
        </p:nvSpPr>
        <p:spPr bwMode="auto">
          <a:xfrm>
            <a:off x="5283200" y="4495800"/>
            <a:ext cx="584200" cy="914400"/>
          </a:xfrm>
          <a:prstGeom prst="rect">
            <a:avLst/>
          </a:prstGeom>
          <a:noFill/>
          <a:ln w="9525">
            <a:noFill/>
            <a:miter lim="800000"/>
            <a:headEnd/>
            <a:tailEnd/>
          </a:ln>
        </p:spPr>
        <p:txBody>
          <a:bodyPr wrap="none">
            <a:spAutoFit/>
          </a:bodyPr>
          <a:lstStyle/>
          <a:p>
            <a:r>
              <a:rPr lang="en-US" sz="5400" b="1">
                <a:solidFill>
                  <a:srgbClr val="0000CC"/>
                </a:solidFill>
              </a:rPr>
              <a:t>=</a:t>
            </a:r>
          </a:p>
        </p:txBody>
      </p:sp>
      <p:sp>
        <p:nvSpPr>
          <p:cNvPr id="433180" name="Text Box 28"/>
          <p:cNvSpPr txBox="1">
            <a:spLocks noChangeArrowheads="1"/>
          </p:cNvSpPr>
          <p:nvPr/>
        </p:nvSpPr>
        <p:spPr bwMode="auto">
          <a:xfrm>
            <a:off x="5359400" y="5410200"/>
            <a:ext cx="584200" cy="914400"/>
          </a:xfrm>
          <a:prstGeom prst="rect">
            <a:avLst/>
          </a:prstGeom>
          <a:noFill/>
          <a:ln w="9525">
            <a:noFill/>
            <a:miter lim="800000"/>
            <a:headEnd/>
            <a:tailEnd/>
          </a:ln>
        </p:spPr>
        <p:txBody>
          <a:bodyPr wrap="none">
            <a:spAutoFit/>
          </a:bodyPr>
          <a:lstStyle/>
          <a:p>
            <a:r>
              <a:rPr lang="en-US" sz="5400" b="1">
                <a:solidFill>
                  <a:srgbClr val="0000CC"/>
                </a:solidFill>
              </a:rPr>
              <a:t>=</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33157"/>
                                        </p:tgtEl>
                                        <p:attrNameLst>
                                          <p:attrName>style.visibility</p:attrName>
                                        </p:attrNameLst>
                                      </p:cBhvr>
                                      <p:to>
                                        <p:strVal val="visible"/>
                                      </p:to>
                                    </p:set>
                                    <p:animEffect transition="in" filter="box(in)">
                                      <p:cBhvr>
                                        <p:cTn id="7" dur="500"/>
                                        <p:tgtEl>
                                          <p:spTgt spid="43315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33159"/>
                                        </p:tgtEl>
                                        <p:attrNameLst>
                                          <p:attrName>style.visibility</p:attrName>
                                        </p:attrNameLst>
                                      </p:cBhvr>
                                      <p:to>
                                        <p:strVal val="visible"/>
                                      </p:to>
                                    </p:set>
                                    <p:animEffect transition="in" filter="box(in)">
                                      <p:cBhvr>
                                        <p:cTn id="12" dur="500"/>
                                        <p:tgtEl>
                                          <p:spTgt spid="433159"/>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433158"/>
                                        </p:tgtEl>
                                        <p:attrNameLst>
                                          <p:attrName>style.visibility</p:attrName>
                                        </p:attrNameLst>
                                      </p:cBhvr>
                                      <p:to>
                                        <p:strVal val="visible"/>
                                      </p:to>
                                    </p:set>
                                    <p:animEffect transition="in" filter="box(in)">
                                      <p:cBhvr>
                                        <p:cTn id="15" dur="500"/>
                                        <p:tgtEl>
                                          <p:spTgt spid="433158"/>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433162"/>
                                        </p:tgtEl>
                                        <p:attrNameLst>
                                          <p:attrName>style.visibility</p:attrName>
                                        </p:attrNameLst>
                                      </p:cBhvr>
                                      <p:to>
                                        <p:strVal val="visible"/>
                                      </p:to>
                                    </p:set>
                                    <p:animEffect transition="in" filter="box(in)">
                                      <p:cBhvr>
                                        <p:cTn id="20" dur="500"/>
                                        <p:tgtEl>
                                          <p:spTgt spid="433162"/>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433161"/>
                                        </p:tgtEl>
                                        <p:attrNameLst>
                                          <p:attrName>style.visibility</p:attrName>
                                        </p:attrNameLst>
                                      </p:cBhvr>
                                      <p:to>
                                        <p:strVal val="visible"/>
                                      </p:to>
                                    </p:set>
                                    <p:animEffect transition="in" filter="box(in)">
                                      <p:cBhvr>
                                        <p:cTn id="23" dur="500"/>
                                        <p:tgtEl>
                                          <p:spTgt spid="433161"/>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433163"/>
                                        </p:tgtEl>
                                        <p:attrNameLst>
                                          <p:attrName>style.visibility</p:attrName>
                                        </p:attrNameLst>
                                      </p:cBhvr>
                                      <p:to>
                                        <p:strVal val="visible"/>
                                      </p:to>
                                    </p:set>
                                    <p:animEffect transition="in" filter="box(in)">
                                      <p:cBhvr>
                                        <p:cTn id="28" dur="500"/>
                                        <p:tgtEl>
                                          <p:spTgt spid="433163"/>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433164"/>
                                        </p:tgtEl>
                                        <p:attrNameLst>
                                          <p:attrName>style.visibility</p:attrName>
                                        </p:attrNameLst>
                                      </p:cBhvr>
                                      <p:to>
                                        <p:strVal val="visible"/>
                                      </p:to>
                                    </p:set>
                                    <p:animEffect transition="in" filter="box(in)">
                                      <p:cBhvr>
                                        <p:cTn id="31" dur="500"/>
                                        <p:tgtEl>
                                          <p:spTgt spid="433164"/>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433165"/>
                                        </p:tgtEl>
                                        <p:attrNameLst>
                                          <p:attrName>style.visibility</p:attrName>
                                        </p:attrNameLst>
                                      </p:cBhvr>
                                      <p:to>
                                        <p:strVal val="visible"/>
                                      </p:to>
                                    </p:set>
                                    <p:animEffect transition="in" filter="box(in)">
                                      <p:cBhvr>
                                        <p:cTn id="34" dur="500"/>
                                        <p:tgtEl>
                                          <p:spTgt spid="433165"/>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433166"/>
                                        </p:tgtEl>
                                        <p:attrNameLst>
                                          <p:attrName>style.visibility</p:attrName>
                                        </p:attrNameLst>
                                      </p:cBhvr>
                                      <p:to>
                                        <p:strVal val="visible"/>
                                      </p:to>
                                    </p:set>
                                    <p:animEffect transition="in" filter="box(in)">
                                      <p:cBhvr>
                                        <p:cTn id="37" dur="500"/>
                                        <p:tgtEl>
                                          <p:spTgt spid="433166"/>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433177"/>
                                        </p:tgtEl>
                                        <p:attrNameLst>
                                          <p:attrName>style.visibility</p:attrName>
                                        </p:attrNameLst>
                                      </p:cBhvr>
                                      <p:to>
                                        <p:strVal val="visible"/>
                                      </p:to>
                                    </p:set>
                                    <p:animEffect transition="in" filter="box(in)">
                                      <p:cBhvr>
                                        <p:cTn id="42" dur="500"/>
                                        <p:tgtEl>
                                          <p:spTgt spid="433177"/>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433178"/>
                                        </p:tgtEl>
                                        <p:attrNameLst>
                                          <p:attrName>style.visibility</p:attrName>
                                        </p:attrNameLst>
                                      </p:cBhvr>
                                      <p:to>
                                        <p:strVal val="visible"/>
                                      </p:to>
                                    </p:set>
                                    <p:animEffect transition="in" filter="box(in)">
                                      <p:cBhvr>
                                        <p:cTn id="47" dur="500"/>
                                        <p:tgtEl>
                                          <p:spTgt spid="433178"/>
                                        </p:tgtEl>
                                      </p:cBhvr>
                                    </p:animEffect>
                                  </p:childTnLst>
                                </p:cTn>
                              </p:par>
                              <p:par>
                                <p:cTn id="48" presetID="4" presetClass="entr" presetSubtype="16" fill="hold" grpId="0" nodeType="withEffect">
                                  <p:stCondLst>
                                    <p:cond delay="0"/>
                                  </p:stCondLst>
                                  <p:childTnLst>
                                    <p:set>
                                      <p:cBhvr>
                                        <p:cTn id="49" dur="1" fill="hold">
                                          <p:stCondLst>
                                            <p:cond delay="0"/>
                                          </p:stCondLst>
                                        </p:cTn>
                                        <p:tgtEl>
                                          <p:spTgt spid="433171"/>
                                        </p:tgtEl>
                                        <p:attrNameLst>
                                          <p:attrName>style.visibility</p:attrName>
                                        </p:attrNameLst>
                                      </p:cBhvr>
                                      <p:to>
                                        <p:strVal val="visible"/>
                                      </p:to>
                                    </p:set>
                                    <p:animEffect transition="in" filter="box(in)">
                                      <p:cBhvr>
                                        <p:cTn id="50" dur="500"/>
                                        <p:tgtEl>
                                          <p:spTgt spid="433171"/>
                                        </p:tgtEl>
                                      </p:cBhvr>
                                    </p:animEffect>
                                  </p:childTnLst>
                                </p:cTn>
                              </p:par>
                            </p:childTnLst>
                          </p:cTn>
                        </p:par>
                      </p:childTnLst>
                    </p:cTn>
                  </p:par>
                  <p:par>
                    <p:cTn id="51" fill="hold">
                      <p:stCondLst>
                        <p:cond delay="indefinite"/>
                      </p:stCondLst>
                      <p:childTnLst>
                        <p:par>
                          <p:cTn id="52" fill="hold">
                            <p:stCondLst>
                              <p:cond delay="0"/>
                            </p:stCondLst>
                            <p:childTnLst>
                              <p:par>
                                <p:cTn id="53" presetID="4" presetClass="entr" presetSubtype="16" fill="hold" grpId="0" nodeType="clickEffect">
                                  <p:stCondLst>
                                    <p:cond delay="0"/>
                                  </p:stCondLst>
                                  <p:childTnLst>
                                    <p:set>
                                      <p:cBhvr>
                                        <p:cTn id="54" dur="1" fill="hold">
                                          <p:stCondLst>
                                            <p:cond delay="0"/>
                                          </p:stCondLst>
                                        </p:cTn>
                                        <p:tgtEl>
                                          <p:spTgt spid="433173"/>
                                        </p:tgtEl>
                                        <p:attrNameLst>
                                          <p:attrName>style.visibility</p:attrName>
                                        </p:attrNameLst>
                                      </p:cBhvr>
                                      <p:to>
                                        <p:strVal val="visible"/>
                                      </p:to>
                                    </p:set>
                                    <p:animEffect transition="in" filter="box(in)">
                                      <p:cBhvr>
                                        <p:cTn id="55" dur="500"/>
                                        <p:tgtEl>
                                          <p:spTgt spid="433173"/>
                                        </p:tgtEl>
                                      </p:cBhvr>
                                    </p:animEffect>
                                  </p:childTnLst>
                                </p:cTn>
                              </p:par>
                            </p:childTnLst>
                          </p:cTn>
                        </p:par>
                      </p:childTnLst>
                    </p:cTn>
                  </p:par>
                  <p:par>
                    <p:cTn id="56" fill="hold">
                      <p:stCondLst>
                        <p:cond delay="indefinite"/>
                      </p:stCondLst>
                      <p:childTnLst>
                        <p:par>
                          <p:cTn id="57" fill="hold">
                            <p:stCondLst>
                              <p:cond delay="0"/>
                            </p:stCondLst>
                            <p:childTnLst>
                              <p:par>
                                <p:cTn id="58" presetID="4" presetClass="entr" presetSubtype="16" fill="hold" grpId="0" nodeType="clickEffect">
                                  <p:stCondLst>
                                    <p:cond delay="0"/>
                                  </p:stCondLst>
                                  <p:childTnLst>
                                    <p:set>
                                      <p:cBhvr>
                                        <p:cTn id="59" dur="1" fill="hold">
                                          <p:stCondLst>
                                            <p:cond delay="0"/>
                                          </p:stCondLst>
                                        </p:cTn>
                                        <p:tgtEl>
                                          <p:spTgt spid="433179"/>
                                        </p:tgtEl>
                                        <p:attrNameLst>
                                          <p:attrName>style.visibility</p:attrName>
                                        </p:attrNameLst>
                                      </p:cBhvr>
                                      <p:to>
                                        <p:strVal val="visible"/>
                                      </p:to>
                                    </p:set>
                                    <p:animEffect transition="in" filter="box(in)">
                                      <p:cBhvr>
                                        <p:cTn id="60" dur="500"/>
                                        <p:tgtEl>
                                          <p:spTgt spid="433179"/>
                                        </p:tgtEl>
                                      </p:cBhvr>
                                    </p:animEffect>
                                  </p:childTnLst>
                                </p:cTn>
                              </p:par>
                            </p:childTnLst>
                          </p:cTn>
                        </p:par>
                      </p:childTnLst>
                    </p:cTn>
                  </p:par>
                  <p:par>
                    <p:cTn id="61" fill="hold">
                      <p:stCondLst>
                        <p:cond delay="indefinite"/>
                      </p:stCondLst>
                      <p:childTnLst>
                        <p:par>
                          <p:cTn id="62" fill="hold">
                            <p:stCondLst>
                              <p:cond delay="0"/>
                            </p:stCondLst>
                            <p:childTnLst>
                              <p:par>
                                <p:cTn id="63" presetID="4" presetClass="entr" presetSubtype="16" fill="hold" grpId="0" nodeType="clickEffect">
                                  <p:stCondLst>
                                    <p:cond delay="0"/>
                                  </p:stCondLst>
                                  <p:childTnLst>
                                    <p:set>
                                      <p:cBhvr>
                                        <p:cTn id="64" dur="1" fill="hold">
                                          <p:stCondLst>
                                            <p:cond delay="0"/>
                                          </p:stCondLst>
                                        </p:cTn>
                                        <p:tgtEl>
                                          <p:spTgt spid="433175"/>
                                        </p:tgtEl>
                                        <p:attrNameLst>
                                          <p:attrName>style.visibility</p:attrName>
                                        </p:attrNameLst>
                                      </p:cBhvr>
                                      <p:to>
                                        <p:strVal val="visible"/>
                                      </p:to>
                                    </p:set>
                                    <p:animEffect transition="in" filter="box(in)">
                                      <p:cBhvr>
                                        <p:cTn id="65" dur="500"/>
                                        <p:tgtEl>
                                          <p:spTgt spid="433175"/>
                                        </p:tgtEl>
                                      </p:cBhvr>
                                    </p:animEffect>
                                  </p:childTnLst>
                                  <p:subTnLst>
                                    <p:audio>
                                      <p:cMediaNode>
                                        <p:cTn display="0" masterRel="sameClick">
                                          <p:stCondLst>
                                            <p:cond evt="begin" delay="0">
                                              <p:tn val="63"/>
                                            </p:cond>
                                          </p:stCondLst>
                                          <p:endCondLst>
                                            <p:cond evt="onStopAudio" delay="0">
                                              <p:tgtEl>
                                                <p:sldTgt/>
                                              </p:tgtEl>
                                            </p:cond>
                                          </p:endCondLst>
                                        </p:cTn>
                                        <p:tgtEl>
                                          <p:sndTgt r:embed="rId2" name="chimes.wav" builtIn="1"/>
                                        </p:tgtEl>
                                      </p:cMediaNode>
                                    </p:audio>
                                  </p:subTnLst>
                                </p:cTn>
                              </p:par>
                            </p:childTnLst>
                          </p:cTn>
                        </p:par>
                      </p:childTnLst>
                    </p:cTn>
                  </p:par>
                  <p:par>
                    <p:cTn id="66" fill="hold">
                      <p:stCondLst>
                        <p:cond delay="indefinite"/>
                      </p:stCondLst>
                      <p:childTnLst>
                        <p:par>
                          <p:cTn id="67" fill="hold">
                            <p:stCondLst>
                              <p:cond delay="0"/>
                            </p:stCondLst>
                            <p:childTnLst>
                              <p:par>
                                <p:cTn id="68" presetID="4" presetClass="entr" presetSubtype="16" fill="hold" grpId="0" nodeType="clickEffect">
                                  <p:stCondLst>
                                    <p:cond delay="0"/>
                                  </p:stCondLst>
                                  <p:childTnLst>
                                    <p:set>
                                      <p:cBhvr>
                                        <p:cTn id="69" dur="1" fill="hold">
                                          <p:stCondLst>
                                            <p:cond delay="0"/>
                                          </p:stCondLst>
                                        </p:cTn>
                                        <p:tgtEl>
                                          <p:spTgt spid="433174"/>
                                        </p:tgtEl>
                                        <p:attrNameLst>
                                          <p:attrName>style.visibility</p:attrName>
                                        </p:attrNameLst>
                                      </p:cBhvr>
                                      <p:to>
                                        <p:strVal val="visible"/>
                                      </p:to>
                                    </p:set>
                                    <p:animEffect transition="in" filter="box(in)">
                                      <p:cBhvr>
                                        <p:cTn id="70" dur="500"/>
                                        <p:tgtEl>
                                          <p:spTgt spid="433174"/>
                                        </p:tgtEl>
                                      </p:cBhvr>
                                    </p:animEffect>
                                  </p:childTnLst>
                                </p:cTn>
                              </p:par>
                            </p:childTnLst>
                          </p:cTn>
                        </p:par>
                      </p:childTnLst>
                    </p:cTn>
                  </p:par>
                  <p:par>
                    <p:cTn id="71" fill="hold">
                      <p:stCondLst>
                        <p:cond delay="indefinite"/>
                      </p:stCondLst>
                      <p:childTnLst>
                        <p:par>
                          <p:cTn id="72" fill="hold">
                            <p:stCondLst>
                              <p:cond delay="0"/>
                            </p:stCondLst>
                            <p:childTnLst>
                              <p:par>
                                <p:cTn id="73" presetID="4" presetClass="entr" presetSubtype="16" fill="hold" grpId="0" nodeType="clickEffect">
                                  <p:stCondLst>
                                    <p:cond delay="0"/>
                                  </p:stCondLst>
                                  <p:childTnLst>
                                    <p:set>
                                      <p:cBhvr>
                                        <p:cTn id="74" dur="1" fill="hold">
                                          <p:stCondLst>
                                            <p:cond delay="0"/>
                                          </p:stCondLst>
                                        </p:cTn>
                                        <p:tgtEl>
                                          <p:spTgt spid="433180"/>
                                        </p:tgtEl>
                                        <p:attrNameLst>
                                          <p:attrName>style.visibility</p:attrName>
                                        </p:attrNameLst>
                                      </p:cBhvr>
                                      <p:to>
                                        <p:strVal val="visible"/>
                                      </p:to>
                                    </p:set>
                                    <p:animEffect transition="in" filter="box(in)">
                                      <p:cBhvr>
                                        <p:cTn id="75" dur="500"/>
                                        <p:tgtEl>
                                          <p:spTgt spid="433180"/>
                                        </p:tgtEl>
                                      </p:cBhvr>
                                    </p:animEffect>
                                  </p:childTnLst>
                                </p:cTn>
                              </p:par>
                            </p:childTnLst>
                          </p:cTn>
                        </p:par>
                      </p:childTnLst>
                    </p:cTn>
                  </p:par>
                  <p:par>
                    <p:cTn id="76" fill="hold">
                      <p:stCondLst>
                        <p:cond delay="indefinite"/>
                      </p:stCondLst>
                      <p:childTnLst>
                        <p:par>
                          <p:cTn id="77" fill="hold">
                            <p:stCondLst>
                              <p:cond delay="0"/>
                            </p:stCondLst>
                            <p:childTnLst>
                              <p:par>
                                <p:cTn id="78" presetID="4" presetClass="entr" presetSubtype="16" fill="hold" grpId="0" nodeType="clickEffect">
                                  <p:stCondLst>
                                    <p:cond delay="0"/>
                                  </p:stCondLst>
                                  <p:childTnLst>
                                    <p:set>
                                      <p:cBhvr>
                                        <p:cTn id="79" dur="1" fill="hold">
                                          <p:stCondLst>
                                            <p:cond delay="0"/>
                                          </p:stCondLst>
                                        </p:cTn>
                                        <p:tgtEl>
                                          <p:spTgt spid="433176"/>
                                        </p:tgtEl>
                                        <p:attrNameLst>
                                          <p:attrName>style.visibility</p:attrName>
                                        </p:attrNameLst>
                                      </p:cBhvr>
                                      <p:to>
                                        <p:strVal val="visible"/>
                                      </p:to>
                                    </p:set>
                                    <p:animEffect transition="in" filter="box(in)">
                                      <p:cBhvr>
                                        <p:cTn id="80" dur="500"/>
                                        <p:tgtEl>
                                          <p:spTgt spid="433176"/>
                                        </p:tgtEl>
                                      </p:cBhvr>
                                    </p:animEffect>
                                  </p:childTnLst>
                                  <p:subTnLst>
                                    <p:audio>
                                      <p:cMediaNode>
                                        <p:cTn display="0" masterRel="sameClick">
                                          <p:stCondLst>
                                            <p:cond evt="begin" delay="0">
                                              <p:tn val="78"/>
                                            </p:cond>
                                          </p:stCondLst>
                                          <p:endCondLst>
                                            <p:cond evt="onStopAudio" delay="0">
                                              <p:tgtEl>
                                                <p:sldTgt/>
                                              </p:tgtEl>
                                            </p:cond>
                                          </p:endCondLst>
                                        </p:cTn>
                                        <p:tgtEl>
                                          <p:sndTgt r:embed="rId2" name="chimes.wav" builtIn="1"/>
                                        </p:tgtEl>
                                      </p:cMediaNode>
                                    </p:audio>
                                  </p:subTnLst>
                                </p:cTn>
                              </p:par>
                            </p:childTnLst>
                          </p:cTn>
                        </p:par>
                      </p:childTnLst>
                    </p:cTn>
                  </p:par>
                  <p:par>
                    <p:cTn id="81" fill="hold">
                      <p:stCondLst>
                        <p:cond delay="indefinite"/>
                      </p:stCondLst>
                      <p:childTnLst>
                        <p:par>
                          <p:cTn id="82" fill="hold">
                            <p:stCondLst>
                              <p:cond delay="0"/>
                            </p:stCondLst>
                            <p:childTnLst>
                              <p:par>
                                <p:cTn id="83" presetID="4" presetClass="entr" presetSubtype="16" fill="hold" grpId="0" nodeType="clickEffect">
                                  <p:stCondLst>
                                    <p:cond delay="0"/>
                                  </p:stCondLst>
                                  <p:childTnLst>
                                    <p:set>
                                      <p:cBhvr>
                                        <p:cTn id="84" dur="1" fill="hold">
                                          <p:stCondLst>
                                            <p:cond delay="0"/>
                                          </p:stCondLst>
                                        </p:cTn>
                                        <p:tgtEl>
                                          <p:spTgt spid="433172"/>
                                        </p:tgtEl>
                                        <p:attrNameLst>
                                          <p:attrName>style.visibility</p:attrName>
                                        </p:attrNameLst>
                                      </p:cBhvr>
                                      <p:to>
                                        <p:strVal val="visible"/>
                                      </p:to>
                                    </p:set>
                                    <p:animEffect transition="in" filter="box(in)">
                                      <p:cBhvr>
                                        <p:cTn id="85" dur="500"/>
                                        <p:tgtEl>
                                          <p:spTgt spid="433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3157" grpId="0"/>
      <p:bldP spid="433158" grpId="0" animBg="1"/>
      <p:bldP spid="433159" grpId="0" animBg="1"/>
      <p:bldP spid="433161" grpId="0" animBg="1"/>
      <p:bldP spid="433162" grpId="0" animBg="1"/>
      <p:bldP spid="433163" grpId="0" animBg="1"/>
      <p:bldP spid="433164" grpId="0" animBg="1"/>
      <p:bldP spid="433165" grpId="0" animBg="1"/>
      <p:bldP spid="433166" grpId="0" animBg="1"/>
      <p:bldP spid="433171" grpId="0" animBg="1"/>
      <p:bldP spid="433172" grpId="0"/>
      <p:bldP spid="433173" grpId="0"/>
      <p:bldP spid="433174" grpId="0"/>
      <p:bldP spid="433175" grpId="0"/>
      <p:bldP spid="433176" grpId="0"/>
      <p:bldP spid="433177" grpId="0" animBg="1"/>
      <p:bldP spid="433178" grpId="0" animBg="1"/>
      <p:bldP spid="433179" grpId="0"/>
      <p:bldP spid="43318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body" idx="1"/>
          </p:nvPr>
        </p:nvSpPr>
        <p:spPr>
          <a:xfrm>
            <a:off x="0" y="0"/>
            <a:ext cx="9144000" cy="6858000"/>
          </a:xfrm>
        </p:spPr>
        <p:txBody>
          <a:bodyPr/>
          <a:lstStyle/>
          <a:p>
            <a:pPr eaLnBrk="1" hangingPunct="1">
              <a:buFontTx/>
              <a:buNone/>
            </a:pPr>
            <a:r>
              <a:rPr lang="en-US" sz="3600" b="1" u="sng" smtClean="0">
                <a:latin typeface="Times New Roman" pitchFamily="18" charset="0"/>
              </a:rPr>
              <a:t>Toán</a:t>
            </a:r>
            <a:r>
              <a:rPr lang="en-US" sz="3600" b="1" smtClean="0">
                <a:latin typeface="Times New Roman" pitchFamily="18" charset="0"/>
              </a:rPr>
              <a:t> :</a:t>
            </a:r>
            <a:r>
              <a:rPr lang="en-US" sz="2800" smtClean="0">
                <a:latin typeface="Times New Roman" pitchFamily="18" charset="0"/>
              </a:rPr>
              <a:t>                         </a:t>
            </a:r>
            <a:r>
              <a:rPr lang="en-US" sz="4000" b="1" smtClean="0">
                <a:latin typeface="Times New Roman" pitchFamily="18" charset="0"/>
              </a:rPr>
              <a:t>Phép trừ</a:t>
            </a:r>
            <a:r>
              <a:rPr lang="en-US" sz="2800" b="1" smtClean="0">
                <a:latin typeface="Times New Roman" pitchFamily="18" charset="0"/>
              </a:rPr>
              <a:t> </a:t>
            </a:r>
          </a:p>
          <a:p>
            <a:pPr eaLnBrk="1" hangingPunct="1">
              <a:buFontTx/>
              <a:buNone/>
            </a:pPr>
            <a:r>
              <a:rPr lang="en-US" sz="4000" b="1" smtClean="0">
                <a:solidFill>
                  <a:srgbClr val="0000CC"/>
                </a:solidFill>
                <a:latin typeface="Times New Roman" pitchFamily="18" charset="0"/>
              </a:rPr>
              <a:t>Bài 1:</a:t>
            </a:r>
            <a:r>
              <a:rPr lang="en-US" sz="2800" smtClean="0">
                <a:solidFill>
                  <a:srgbClr val="0000CC"/>
                </a:solidFill>
              </a:rPr>
              <a:t> </a:t>
            </a:r>
          </a:p>
          <a:p>
            <a:pPr eaLnBrk="1" hangingPunct="1">
              <a:buFontTx/>
              <a:buNone/>
            </a:pPr>
            <a:endParaRPr lang="en-US" sz="2800" smtClean="0">
              <a:solidFill>
                <a:srgbClr val="0000CC"/>
              </a:solidFill>
            </a:endParaRPr>
          </a:p>
        </p:txBody>
      </p:sp>
      <p:sp>
        <p:nvSpPr>
          <p:cNvPr id="435206" name="Text Box 6"/>
          <p:cNvSpPr txBox="1">
            <a:spLocks noChangeArrowheads="1"/>
          </p:cNvSpPr>
          <p:nvPr/>
        </p:nvSpPr>
        <p:spPr bwMode="auto">
          <a:xfrm>
            <a:off x="34925" y="2209800"/>
            <a:ext cx="2224088" cy="708025"/>
          </a:xfrm>
          <a:prstGeom prst="rect">
            <a:avLst/>
          </a:prstGeom>
          <a:noFill/>
          <a:ln w="9525">
            <a:noFill/>
            <a:miter lim="800000"/>
            <a:headEnd/>
            <a:tailEnd/>
          </a:ln>
        </p:spPr>
        <p:txBody>
          <a:bodyPr wrap="none">
            <a:spAutoFit/>
          </a:bodyPr>
          <a:lstStyle/>
          <a:p>
            <a:r>
              <a:rPr lang="en-US" sz="4000" b="1">
                <a:latin typeface="Times New Roman" pitchFamily="18" charset="0"/>
              </a:rPr>
              <a:t>a) Mẫu</a:t>
            </a:r>
            <a:r>
              <a:rPr lang="en-US" sz="4000" b="1"/>
              <a:t> : </a:t>
            </a:r>
          </a:p>
        </p:txBody>
      </p:sp>
      <p:sp>
        <p:nvSpPr>
          <p:cNvPr id="435207" name="Text Box 7"/>
          <p:cNvSpPr txBox="1">
            <a:spLocks noChangeArrowheads="1"/>
          </p:cNvSpPr>
          <p:nvPr/>
        </p:nvSpPr>
        <p:spPr bwMode="auto">
          <a:xfrm>
            <a:off x="2743200" y="2211388"/>
            <a:ext cx="1447800" cy="1938337"/>
          </a:xfrm>
          <a:prstGeom prst="rect">
            <a:avLst/>
          </a:prstGeom>
          <a:noFill/>
          <a:ln w="9525">
            <a:noFill/>
            <a:miter lim="800000"/>
            <a:headEnd/>
            <a:tailEnd/>
          </a:ln>
        </p:spPr>
        <p:txBody>
          <a:bodyPr>
            <a:spAutoFit/>
          </a:bodyPr>
          <a:lstStyle/>
          <a:p>
            <a:r>
              <a:rPr lang="en-US" sz="4000" b="1">
                <a:solidFill>
                  <a:srgbClr val="0000CC"/>
                </a:solidFill>
                <a:latin typeface="Times New Roman" pitchFamily="18" charset="0"/>
              </a:rPr>
              <a:t>5746 </a:t>
            </a:r>
          </a:p>
          <a:p>
            <a:r>
              <a:rPr lang="en-US" sz="4000" b="1">
                <a:solidFill>
                  <a:srgbClr val="0000CC"/>
                </a:solidFill>
                <a:latin typeface="Times New Roman" pitchFamily="18" charset="0"/>
              </a:rPr>
              <a:t>1962 </a:t>
            </a:r>
          </a:p>
          <a:p>
            <a:r>
              <a:rPr lang="en-US" sz="4000" b="1">
                <a:solidFill>
                  <a:srgbClr val="0000CC"/>
                </a:solidFill>
                <a:latin typeface="Times New Roman" pitchFamily="18" charset="0"/>
              </a:rPr>
              <a:t>3784</a:t>
            </a:r>
            <a:r>
              <a:rPr lang="en-US" sz="1600">
                <a:solidFill>
                  <a:srgbClr val="0000CC"/>
                </a:solidFill>
              </a:rPr>
              <a:t> </a:t>
            </a:r>
          </a:p>
        </p:txBody>
      </p:sp>
      <p:sp>
        <p:nvSpPr>
          <p:cNvPr id="435208" name="Line 8"/>
          <p:cNvSpPr>
            <a:spLocks noChangeShapeType="1"/>
          </p:cNvSpPr>
          <p:nvPr/>
        </p:nvSpPr>
        <p:spPr bwMode="auto">
          <a:xfrm>
            <a:off x="2590800" y="3581400"/>
            <a:ext cx="1524000" cy="0"/>
          </a:xfrm>
          <a:prstGeom prst="line">
            <a:avLst/>
          </a:prstGeom>
          <a:noFill/>
          <a:ln w="38100">
            <a:solidFill>
              <a:srgbClr val="0000CC"/>
            </a:solidFill>
            <a:round/>
            <a:headEnd/>
            <a:tailEnd/>
          </a:ln>
        </p:spPr>
        <p:txBody>
          <a:bodyPr/>
          <a:lstStyle/>
          <a:p>
            <a:endParaRPr lang="en-US"/>
          </a:p>
        </p:txBody>
      </p:sp>
      <p:sp>
        <p:nvSpPr>
          <p:cNvPr id="435210" name="Text Box 10"/>
          <p:cNvSpPr txBox="1">
            <a:spLocks noChangeArrowheads="1"/>
          </p:cNvSpPr>
          <p:nvPr/>
        </p:nvSpPr>
        <p:spPr bwMode="auto">
          <a:xfrm>
            <a:off x="4191000" y="2178050"/>
            <a:ext cx="1931988" cy="708025"/>
          </a:xfrm>
          <a:prstGeom prst="rect">
            <a:avLst/>
          </a:prstGeom>
          <a:noFill/>
          <a:ln w="9525">
            <a:noFill/>
            <a:miter lim="800000"/>
            <a:headEnd/>
            <a:tailEnd/>
          </a:ln>
        </p:spPr>
        <p:txBody>
          <a:bodyPr wrap="none">
            <a:spAutoFit/>
          </a:bodyPr>
          <a:lstStyle/>
          <a:p>
            <a:r>
              <a:rPr lang="en-US" sz="4000" b="1">
                <a:solidFill>
                  <a:srgbClr val="0000CC"/>
                </a:solidFill>
                <a:latin typeface="Times New Roman" pitchFamily="18" charset="0"/>
              </a:rPr>
              <a:t>Thử lại</a:t>
            </a:r>
            <a:r>
              <a:rPr lang="en-US" sz="4000" b="1"/>
              <a:t> </a:t>
            </a:r>
          </a:p>
        </p:txBody>
      </p:sp>
      <p:sp>
        <p:nvSpPr>
          <p:cNvPr id="435211" name="Text Box 11"/>
          <p:cNvSpPr txBox="1">
            <a:spLocks noChangeArrowheads="1"/>
          </p:cNvSpPr>
          <p:nvPr/>
        </p:nvSpPr>
        <p:spPr bwMode="auto">
          <a:xfrm>
            <a:off x="7016750" y="2176463"/>
            <a:ext cx="1338263" cy="1938337"/>
          </a:xfrm>
          <a:prstGeom prst="rect">
            <a:avLst/>
          </a:prstGeom>
          <a:noFill/>
          <a:ln w="9525">
            <a:noFill/>
            <a:miter lim="800000"/>
            <a:headEnd/>
            <a:tailEnd/>
          </a:ln>
        </p:spPr>
        <p:txBody>
          <a:bodyPr wrap="none">
            <a:spAutoFit/>
          </a:bodyPr>
          <a:lstStyle/>
          <a:p>
            <a:r>
              <a:rPr lang="en-US" sz="4000" b="1">
                <a:solidFill>
                  <a:srgbClr val="0000CC"/>
                </a:solidFill>
                <a:latin typeface="Times New Roman" pitchFamily="18" charset="0"/>
              </a:rPr>
              <a:t>3784 </a:t>
            </a:r>
          </a:p>
          <a:p>
            <a:r>
              <a:rPr lang="en-US" sz="4000" b="1">
                <a:solidFill>
                  <a:srgbClr val="0000CC"/>
                </a:solidFill>
                <a:latin typeface="Times New Roman" pitchFamily="18" charset="0"/>
              </a:rPr>
              <a:t>1962 </a:t>
            </a:r>
          </a:p>
          <a:p>
            <a:r>
              <a:rPr lang="en-US" sz="4000" b="1">
                <a:solidFill>
                  <a:srgbClr val="0000CC"/>
                </a:solidFill>
                <a:latin typeface="Times New Roman" pitchFamily="18" charset="0"/>
              </a:rPr>
              <a:t>5746</a:t>
            </a:r>
          </a:p>
        </p:txBody>
      </p:sp>
      <p:sp>
        <p:nvSpPr>
          <p:cNvPr id="435212" name="Line 12"/>
          <p:cNvSpPr>
            <a:spLocks noChangeShapeType="1"/>
          </p:cNvSpPr>
          <p:nvPr/>
        </p:nvSpPr>
        <p:spPr bwMode="auto">
          <a:xfrm>
            <a:off x="7010400" y="3505200"/>
            <a:ext cx="1524000" cy="0"/>
          </a:xfrm>
          <a:prstGeom prst="line">
            <a:avLst/>
          </a:prstGeom>
          <a:noFill/>
          <a:ln w="38100">
            <a:solidFill>
              <a:srgbClr val="0000CC"/>
            </a:solidFill>
            <a:round/>
            <a:headEnd/>
            <a:tailEnd/>
          </a:ln>
        </p:spPr>
        <p:txBody>
          <a:bodyPr/>
          <a:lstStyle/>
          <a:p>
            <a:endParaRPr lang="en-US"/>
          </a:p>
        </p:txBody>
      </p:sp>
      <p:sp>
        <p:nvSpPr>
          <p:cNvPr id="435214" name="Text Box 14"/>
          <p:cNvSpPr txBox="1">
            <a:spLocks noChangeArrowheads="1"/>
          </p:cNvSpPr>
          <p:nvPr/>
        </p:nvSpPr>
        <p:spPr bwMode="auto">
          <a:xfrm>
            <a:off x="600075" y="4191000"/>
            <a:ext cx="2892425" cy="708025"/>
          </a:xfrm>
          <a:prstGeom prst="rect">
            <a:avLst/>
          </a:prstGeom>
          <a:solidFill>
            <a:srgbClr val="FFFF00"/>
          </a:solidFill>
          <a:ln w="9525">
            <a:noFill/>
            <a:miter lim="800000"/>
            <a:headEnd/>
            <a:tailEnd/>
          </a:ln>
        </p:spPr>
        <p:txBody>
          <a:bodyPr wrap="none">
            <a:spAutoFit/>
          </a:bodyPr>
          <a:lstStyle/>
          <a:p>
            <a:r>
              <a:rPr lang="en-US" sz="4000" b="1">
                <a:solidFill>
                  <a:srgbClr val="0000CC"/>
                </a:solidFill>
                <a:latin typeface="Times New Roman" pitchFamily="18" charset="0"/>
              </a:rPr>
              <a:t>8923 – 4157</a:t>
            </a:r>
            <a:r>
              <a:rPr lang="en-US" sz="4000" b="1">
                <a:solidFill>
                  <a:srgbClr val="0000CC"/>
                </a:solidFill>
              </a:rPr>
              <a:t> </a:t>
            </a:r>
          </a:p>
        </p:txBody>
      </p:sp>
      <p:sp>
        <p:nvSpPr>
          <p:cNvPr id="435216" name="Text Box 16"/>
          <p:cNvSpPr txBox="1">
            <a:spLocks noChangeArrowheads="1"/>
          </p:cNvSpPr>
          <p:nvPr/>
        </p:nvSpPr>
        <p:spPr bwMode="auto">
          <a:xfrm>
            <a:off x="5029200" y="4114800"/>
            <a:ext cx="3581400" cy="708025"/>
          </a:xfrm>
          <a:prstGeom prst="rect">
            <a:avLst/>
          </a:prstGeom>
          <a:solidFill>
            <a:srgbClr val="FFFF00"/>
          </a:solidFill>
          <a:ln w="9525">
            <a:noFill/>
            <a:miter lim="800000"/>
            <a:headEnd/>
            <a:tailEnd/>
          </a:ln>
        </p:spPr>
        <p:txBody>
          <a:bodyPr>
            <a:spAutoFit/>
          </a:bodyPr>
          <a:lstStyle/>
          <a:p>
            <a:r>
              <a:rPr lang="en-US" sz="4000" b="1">
                <a:solidFill>
                  <a:srgbClr val="0000CC"/>
                </a:solidFill>
                <a:latin typeface="Times New Roman" pitchFamily="18" charset="0"/>
              </a:rPr>
              <a:t>27069 - 9537</a:t>
            </a:r>
          </a:p>
        </p:txBody>
      </p:sp>
      <p:sp>
        <p:nvSpPr>
          <p:cNvPr id="8203" name="Line 17"/>
          <p:cNvSpPr>
            <a:spLocks noChangeShapeType="1"/>
          </p:cNvSpPr>
          <p:nvPr/>
        </p:nvSpPr>
        <p:spPr bwMode="auto">
          <a:xfrm>
            <a:off x="4648200" y="4191000"/>
            <a:ext cx="0" cy="2667000"/>
          </a:xfrm>
          <a:prstGeom prst="line">
            <a:avLst/>
          </a:prstGeom>
          <a:noFill/>
          <a:ln w="9525">
            <a:solidFill>
              <a:schemeClr val="tx1"/>
            </a:solidFill>
            <a:round/>
            <a:headEnd/>
            <a:tailEnd/>
          </a:ln>
        </p:spPr>
        <p:txBody>
          <a:bodyPr/>
          <a:lstStyle/>
          <a:p>
            <a:endParaRPr lang="en-US"/>
          </a:p>
        </p:txBody>
      </p:sp>
      <p:sp>
        <p:nvSpPr>
          <p:cNvPr id="435220" name="Text Box 20"/>
          <p:cNvSpPr txBox="1">
            <a:spLocks noChangeArrowheads="1"/>
          </p:cNvSpPr>
          <p:nvPr/>
        </p:nvSpPr>
        <p:spPr bwMode="auto">
          <a:xfrm>
            <a:off x="1752600" y="4845050"/>
            <a:ext cx="1582738" cy="584200"/>
          </a:xfrm>
          <a:prstGeom prst="rect">
            <a:avLst/>
          </a:prstGeom>
          <a:noFill/>
          <a:ln w="9525">
            <a:noFill/>
            <a:miter lim="800000"/>
            <a:headEnd/>
            <a:tailEnd/>
          </a:ln>
        </p:spPr>
        <p:txBody>
          <a:bodyPr wrap="none">
            <a:spAutoFit/>
          </a:bodyPr>
          <a:lstStyle/>
          <a:p>
            <a:r>
              <a:rPr lang="en-US" sz="3200" b="1">
                <a:solidFill>
                  <a:srgbClr val="0000CC"/>
                </a:solidFill>
                <a:latin typeface="Times New Roman" pitchFamily="18" charset="0"/>
              </a:rPr>
              <a:t>Thử lại</a:t>
            </a:r>
            <a:r>
              <a:rPr lang="en-US" sz="3200"/>
              <a:t> </a:t>
            </a:r>
          </a:p>
        </p:txBody>
      </p:sp>
      <p:sp>
        <p:nvSpPr>
          <p:cNvPr id="435223" name="Text Box 23"/>
          <p:cNvSpPr txBox="1">
            <a:spLocks noChangeArrowheads="1"/>
          </p:cNvSpPr>
          <p:nvPr/>
        </p:nvSpPr>
        <p:spPr bwMode="auto">
          <a:xfrm>
            <a:off x="3276600" y="4832350"/>
            <a:ext cx="1211263" cy="1938338"/>
          </a:xfrm>
          <a:prstGeom prst="rect">
            <a:avLst/>
          </a:prstGeom>
          <a:noFill/>
          <a:ln w="9525">
            <a:noFill/>
            <a:miter lim="800000"/>
            <a:headEnd/>
            <a:tailEnd/>
          </a:ln>
        </p:spPr>
        <p:txBody>
          <a:bodyPr wrap="none">
            <a:spAutoFit/>
          </a:bodyPr>
          <a:lstStyle/>
          <a:p>
            <a:r>
              <a:rPr lang="en-US" sz="4000" b="1">
                <a:solidFill>
                  <a:srgbClr val="0000CC"/>
                </a:solidFill>
                <a:latin typeface="Times New Roman" pitchFamily="18" charset="0"/>
              </a:rPr>
              <a:t>4766</a:t>
            </a:r>
          </a:p>
          <a:p>
            <a:r>
              <a:rPr lang="en-US" sz="4000" b="1">
                <a:solidFill>
                  <a:srgbClr val="0000CC"/>
                </a:solidFill>
                <a:latin typeface="Times New Roman" pitchFamily="18" charset="0"/>
              </a:rPr>
              <a:t>4157</a:t>
            </a:r>
          </a:p>
          <a:p>
            <a:r>
              <a:rPr lang="en-US" sz="4000" b="1">
                <a:solidFill>
                  <a:srgbClr val="0000CC"/>
                </a:solidFill>
                <a:latin typeface="Times New Roman" pitchFamily="18" charset="0"/>
              </a:rPr>
              <a:t>8923</a:t>
            </a:r>
          </a:p>
        </p:txBody>
      </p:sp>
      <p:sp>
        <p:nvSpPr>
          <p:cNvPr id="435224" name="Line 24"/>
          <p:cNvSpPr>
            <a:spLocks noChangeShapeType="1"/>
          </p:cNvSpPr>
          <p:nvPr/>
        </p:nvSpPr>
        <p:spPr bwMode="auto">
          <a:xfrm>
            <a:off x="3048000" y="6172200"/>
            <a:ext cx="1600200" cy="0"/>
          </a:xfrm>
          <a:prstGeom prst="line">
            <a:avLst/>
          </a:prstGeom>
          <a:noFill/>
          <a:ln w="38100">
            <a:solidFill>
              <a:srgbClr val="0000CC"/>
            </a:solidFill>
            <a:round/>
            <a:headEnd/>
            <a:tailEnd/>
          </a:ln>
        </p:spPr>
        <p:txBody>
          <a:bodyPr/>
          <a:lstStyle/>
          <a:p>
            <a:endParaRPr lang="en-US"/>
          </a:p>
        </p:txBody>
      </p:sp>
      <p:sp>
        <p:nvSpPr>
          <p:cNvPr id="435225" name="Text Box 25"/>
          <p:cNvSpPr txBox="1">
            <a:spLocks noChangeArrowheads="1"/>
          </p:cNvSpPr>
          <p:nvPr/>
        </p:nvSpPr>
        <p:spPr bwMode="auto">
          <a:xfrm>
            <a:off x="2949575" y="5181600"/>
            <a:ext cx="484188" cy="708025"/>
          </a:xfrm>
          <a:prstGeom prst="rect">
            <a:avLst/>
          </a:prstGeom>
          <a:noFill/>
          <a:ln w="9525">
            <a:noFill/>
            <a:miter lim="800000"/>
            <a:headEnd/>
            <a:tailEnd/>
          </a:ln>
        </p:spPr>
        <p:txBody>
          <a:bodyPr wrap="none">
            <a:spAutoFit/>
          </a:bodyPr>
          <a:lstStyle/>
          <a:p>
            <a:r>
              <a:rPr lang="en-US" sz="4000" b="1">
                <a:solidFill>
                  <a:srgbClr val="0000CC"/>
                </a:solidFill>
              </a:rPr>
              <a:t>+</a:t>
            </a:r>
          </a:p>
        </p:txBody>
      </p:sp>
      <p:sp>
        <p:nvSpPr>
          <p:cNvPr id="435227" name="Text Box 27"/>
          <p:cNvSpPr txBox="1">
            <a:spLocks noChangeArrowheads="1"/>
          </p:cNvSpPr>
          <p:nvPr/>
        </p:nvSpPr>
        <p:spPr bwMode="auto">
          <a:xfrm>
            <a:off x="5029200" y="4848225"/>
            <a:ext cx="1466850" cy="1938338"/>
          </a:xfrm>
          <a:prstGeom prst="rect">
            <a:avLst/>
          </a:prstGeom>
          <a:noFill/>
          <a:ln w="9525">
            <a:noFill/>
            <a:miter lim="800000"/>
            <a:headEnd/>
            <a:tailEnd/>
          </a:ln>
        </p:spPr>
        <p:txBody>
          <a:bodyPr wrap="none">
            <a:spAutoFit/>
          </a:bodyPr>
          <a:lstStyle/>
          <a:p>
            <a:r>
              <a:rPr lang="en-US" sz="4000" b="1">
                <a:solidFill>
                  <a:srgbClr val="0000CC"/>
                </a:solidFill>
                <a:latin typeface="Times New Roman" pitchFamily="18" charset="0"/>
              </a:rPr>
              <a:t>27069</a:t>
            </a:r>
          </a:p>
          <a:p>
            <a:r>
              <a:rPr lang="en-US" sz="4000" b="1">
                <a:solidFill>
                  <a:srgbClr val="0000CC"/>
                </a:solidFill>
                <a:latin typeface="Times New Roman" pitchFamily="18" charset="0"/>
              </a:rPr>
              <a:t>  9537</a:t>
            </a:r>
          </a:p>
          <a:p>
            <a:r>
              <a:rPr lang="en-US" sz="4000" b="1">
                <a:solidFill>
                  <a:srgbClr val="0000CC"/>
                </a:solidFill>
                <a:latin typeface="Times New Roman" pitchFamily="18" charset="0"/>
              </a:rPr>
              <a:t>17532</a:t>
            </a:r>
            <a:endParaRPr lang="en-US" sz="4000" b="1">
              <a:solidFill>
                <a:srgbClr val="0000CC"/>
              </a:solidFill>
            </a:endParaRPr>
          </a:p>
        </p:txBody>
      </p:sp>
      <p:sp>
        <p:nvSpPr>
          <p:cNvPr id="435228" name="Line 28"/>
          <p:cNvSpPr>
            <a:spLocks noChangeShapeType="1"/>
          </p:cNvSpPr>
          <p:nvPr/>
        </p:nvSpPr>
        <p:spPr bwMode="auto">
          <a:xfrm>
            <a:off x="4953000" y="6188075"/>
            <a:ext cx="1676400" cy="0"/>
          </a:xfrm>
          <a:prstGeom prst="line">
            <a:avLst/>
          </a:prstGeom>
          <a:noFill/>
          <a:ln w="38100">
            <a:solidFill>
              <a:srgbClr val="0000CC"/>
            </a:solidFill>
            <a:round/>
            <a:headEnd/>
            <a:tailEnd/>
          </a:ln>
        </p:spPr>
        <p:txBody>
          <a:bodyPr/>
          <a:lstStyle/>
          <a:p>
            <a:endParaRPr lang="en-US"/>
          </a:p>
        </p:txBody>
      </p:sp>
      <p:sp>
        <p:nvSpPr>
          <p:cNvPr id="435229" name="Text Box 29"/>
          <p:cNvSpPr txBox="1">
            <a:spLocks noChangeArrowheads="1"/>
          </p:cNvSpPr>
          <p:nvPr/>
        </p:nvSpPr>
        <p:spPr bwMode="auto">
          <a:xfrm>
            <a:off x="6356350" y="4730750"/>
            <a:ext cx="1406525" cy="523875"/>
          </a:xfrm>
          <a:prstGeom prst="rect">
            <a:avLst/>
          </a:prstGeom>
          <a:noFill/>
          <a:ln w="9525">
            <a:noFill/>
            <a:miter lim="800000"/>
            <a:headEnd/>
            <a:tailEnd/>
          </a:ln>
        </p:spPr>
        <p:txBody>
          <a:bodyPr wrap="none">
            <a:spAutoFit/>
          </a:bodyPr>
          <a:lstStyle/>
          <a:p>
            <a:r>
              <a:rPr lang="en-US" sz="2800" b="1">
                <a:solidFill>
                  <a:srgbClr val="0000CC"/>
                </a:solidFill>
                <a:latin typeface="Times New Roman" pitchFamily="18" charset="0"/>
              </a:rPr>
              <a:t>Thử lại</a:t>
            </a:r>
            <a:r>
              <a:rPr lang="en-US" sz="2800" b="1"/>
              <a:t> </a:t>
            </a:r>
          </a:p>
        </p:txBody>
      </p:sp>
      <p:sp>
        <p:nvSpPr>
          <p:cNvPr id="435230" name="Text Box 30"/>
          <p:cNvSpPr txBox="1">
            <a:spLocks noChangeArrowheads="1"/>
          </p:cNvSpPr>
          <p:nvPr/>
        </p:nvSpPr>
        <p:spPr bwMode="auto">
          <a:xfrm>
            <a:off x="7651750" y="4800600"/>
            <a:ext cx="1595438" cy="1938338"/>
          </a:xfrm>
          <a:prstGeom prst="rect">
            <a:avLst/>
          </a:prstGeom>
          <a:noFill/>
          <a:ln w="9525">
            <a:noFill/>
            <a:miter lim="800000"/>
            <a:headEnd/>
            <a:tailEnd/>
          </a:ln>
        </p:spPr>
        <p:txBody>
          <a:bodyPr wrap="none">
            <a:spAutoFit/>
          </a:bodyPr>
          <a:lstStyle/>
          <a:p>
            <a:r>
              <a:rPr lang="en-US" sz="4000" b="1">
                <a:solidFill>
                  <a:srgbClr val="0000CC"/>
                </a:solidFill>
                <a:latin typeface="Times New Roman" pitchFamily="18" charset="0"/>
              </a:rPr>
              <a:t>17532 </a:t>
            </a:r>
          </a:p>
          <a:p>
            <a:r>
              <a:rPr lang="en-US" sz="4000" b="1">
                <a:solidFill>
                  <a:srgbClr val="0000CC"/>
                </a:solidFill>
                <a:latin typeface="Times New Roman" pitchFamily="18" charset="0"/>
              </a:rPr>
              <a:t>  9537</a:t>
            </a:r>
          </a:p>
          <a:p>
            <a:r>
              <a:rPr lang="en-US" sz="4000" b="1">
                <a:solidFill>
                  <a:srgbClr val="0000CC"/>
                </a:solidFill>
                <a:latin typeface="Times New Roman" pitchFamily="18" charset="0"/>
              </a:rPr>
              <a:t>27069</a:t>
            </a:r>
          </a:p>
        </p:txBody>
      </p:sp>
      <p:sp>
        <p:nvSpPr>
          <p:cNvPr id="435231" name="Line 31"/>
          <p:cNvSpPr>
            <a:spLocks noChangeShapeType="1"/>
          </p:cNvSpPr>
          <p:nvPr/>
        </p:nvSpPr>
        <p:spPr bwMode="auto">
          <a:xfrm>
            <a:off x="7543800" y="6172200"/>
            <a:ext cx="1676400" cy="0"/>
          </a:xfrm>
          <a:prstGeom prst="line">
            <a:avLst/>
          </a:prstGeom>
          <a:noFill/>
          <a:ln w="38100">
            <a:solidFill>
              <a:srgbClr val="0000CC"/>
            </a:solidFill>
            <a:round/>
            <a:headEnd/>
            <a:tailEnd/>
          </a:ln>
        </p:spPr>
        <p:txBody>
          <a:bodyPr/>
          <a:lstStyle/>
          <a:p>
            <a:endParaRPr lang="en-US"/>
          </a:p>
        </p:txBody>
      </p:sp>
      <p:sp>
        <p:nvSpPr>
          <p:cNvPr id="435232" name="Text Box 32"/>
          <p:cNvSpPr txBox="1">
            <a:spLocks noChangeArrowheads="1"/>
          </p:cNvSpPr>
          <p:nvPr/>
        </p:nvSpPr>
        <p:spPr bwMode="auto">
          <a:xfrm>
            <a:off x="7337425" y="5257800"/>
            <a:ext cx="484188" cy="708025"/>
          </a:xfrm>
          <a:prstGeom prst="rect">
            <a:avLst/>
          </a:prstGeom>
          <a:noFill/>
          <a:ln w="9525">
            <a:noFill/>
            <a:miter lim="800000"/>
            <a:headEnd/>
            <a:tailEnd/>
          </a:ln>
        </p:spPr>
        <p:txBody>
          <a:bodyPr wrap="none">
            <a:spAutoFit/>
          </a:bodyPr>
          <a:lstStyle/>
          <a:p>
            <a:r>
              <a:rPr lang="en-US" sz="4000">
                <a:solidFill>
                  <a:srgbClr val="0000CC"/>
                </a:solidFill>
              </a:rPr>
              <a:t>+</a:t>
            </a:r>
          </a:p>
        </p:txBody>
      </p:sp>
      <p:sp>
        <p:nvSpPr>
          <p:cNvPr id="435233" name="Text Box 33"/>
          <p:cNvSpPr txBox="1">
            <a:spLocks noChangeArrowheads="1"/>
          </p:cNvSpPr>
          <p:nvPr/>
        </p:nvSpPr>
        <p:spPr bwMode="auto">
          <a:xfrm>
            <a:off x="4724400" y="5105400"/>
            <a:ext cx="371475" cy="769938"/>
          </a:xfrm>
          <a:prstGeom prst="rect">
            <a:avLst/>
          </a:prstGeom>
          <a:noFill/>
          <a:ln w="9525">
            <a:noFill/>
            <a:miter lim="800000"/>
            <a:headEnd/>
            <a:tailEnd/>
          </a:ln>
        </p:spPr>
        <p:txBody>
          <a:bodyPr wrap="none">
            <a:spAutoFit/>
          </a:bodyPr>
          <a:lstStyle/>
          <a:p>
            <a:r>
              <a:rPr lang="en-US" sz="4400" b="1">
                <a:solidFill>
                  <a:srgbClr val="0000CC"/>
                </a:solidFill>
              </a:rPr>
              <a:t>-</a:t>
            </a:r>
          </a:p>
        </p:txBody>
      </p:sp>
      <p:sp>
        <p:nvSpPr>
          <p:cNvPr id="435241" name="Text Box 41"/>
          <p:cNvSpPr txBox="1">
            <a:spLocks noChangeArrowheads="1"/>
          </p:cNvSpPr>
          <p:nvPr/>
        </p:nvSpPr>
        <p:spPr bwMode="auto">
          <a:xfrm>
            <a:off x="76200" y="4953000"/>
            <a:ext cx="390525" cy="830263"/>
          </a:xfrm>
          <a:prstGeom prst="rect">
            <a:avLst/>
          </a:prstGeom>
          <a:noFill/>
          <a:ln w="9525">
            <a:noFill/>
            <a:miter lim="800000"/>
            <a:headEnd/>
            <a:tailEnd/>
          </a:ln>
        </p:spPr>
        <p:txBody>
          <a:bodyPr wrap="none">
            <a:spAutoFit/>
          </a:bodyPr>
          <a:lstStyle/>
          <a:p>
            <a:r>
              <a:rPr lang="en-US" sz="4800" b="1">
                <a:solidFill>
                  <a:srgbClr val="0000CC"/>
                </a:solidFill>
              </a:rPr>
              <a:t>-</a:t>
            </a:r>
          </a:p>
        </p:txBody>
      </p:sp>
      <p:sp>
        <p:nvSpPr>
          <p:cNvPr id="435245" name="Text Box 45"/>
          <p:cNvSpPr txBox="1">
            <a:spLocks noChangeArrowheads="1"/>
          </p:cNvSpPr>
          <p:nvPr/>
        </p:nvSpPr>
        <p:spPr bwMode="auto">
          <a:xfrm>
            <a:off x="457200" y="4756150"/>
            <a:ext cx="1352550" cy="1938338"/>
          </a:xfrm>
          <a:prstGeom prst="rect">
            <a:avLst/>
          </a:prstGeom>
          <a:noFill/>
          <a:ln w="9525">
            <a:noFill/>
            <a:miter lim="800000"/>
            <a:headEnd/>
            <a:tailEnd/>
          </a:ln>
        </p:spPr>
        <p:txBody>
          <a:bodyPr wrap="none">
            <a:spAutoFit/>
          </a:bodyPr>
          <a:lstStyle/>
          <a:p>
            <a:r>
              <a:rPr lang="en-US" sz="4000" b="1">
                <a:solidFill>
                  <a:srgbClr val="0000CC"/>
                </a:solidFill>
                <a:latin typeface="Times New Roman" pitchFamily="18" charset="0"/>
              </a:rPr>
              <a:t>8923 </a:t>
            </a:r>
          </a:p>
          <a:p>
            <a:r>
              <a:rPr lang="en-US" sz="4000" b="1">
                <a:solidFill>
                  <a:srgbClr val="0000CC"/>
                </a:solidFill>
                <a:latin typeface="Times New Roman" pitchFamily="18" charset="0"/>
              </a:rPr>
              <a:t>4157</a:t>
            </a:r>
          </a:p>
          <a:p>
            <a:r>
              <a:rPr lang="en-US" sz="4000" b="1">
                <a:solidFill>
                  <a:srgbClr val="0000CC"/>
                </a:solidFill>
                <a:latin typeface="Times New Roman" pitchFamily="18" charset="0"/>
              </a:rPr>
              <a:t>4766</a:t>
            </a:r>
            <a:r>
              <a:rPr lang="en-US" sz="4000" b="1">
                <a:solidFill>
                  <a:srgbClr val="0000CC"/>
                </a:solidFill>
              </a:rPr>
              <a:t> </a:t>
            </a:r>
          </a:p>
        </p:txBody>
      </p:sp>
      <p:sp>
        <p:nvSpPr>
          <p:cNvPr id="435249" name="Line 49"/>
          <p:cNvSpPr>
            <a:spLocks noChangeShapeType="1"/>
          </p:cNvSpPr>
          <p:nvPr/>
        </p:nvSpPr>
        <p:spPr bwMode="auto">
          <a:xfrm>
            <a:off x="228600" y="6096000"/>
            <a:ext cx="1752600" cy="0"/>
          </a:xfrm>
          <a:prstGeom prst="line">
            <a:avLst/>
          </a:prstGeom>
          <a:noFill/>
          <a:ln w="38100">
            <a:solidFill>
              <a:srgbClr val="0000CC"/>
            </a:solidFill>
            <a:round/>
            <a:headEnd/>
            <a:tailEnd/>
          </a:ln>
        </p:spPr>
        <p:txBody>
          <a:bodyPr/>
          <a:lstStyle/>
          <a:p>
            <a:endParaRPr lang="en-US"/>
          </a:p>
        </p:txBody>
      </p:sp>
      <p:sp>
        <p:nvSpPr>
          <p:cNvPr id="8218" name="Text Box 51"/>
          <p:cNvSpPr txBox="1">
            <a:spLocks noChangeArrowheads="1"/>
          </p:cNvSpPr>
          <p:nvPr/>
        </p:nvSpPr>
        <p:spPr bwMode="auto">
          <a:xfrm>
            <a:off x="6635750" y="2482850"/>
            <a:ext cx="425450" cy="584200"/>
          </a:xfrm>
          <a:prstGeom prst="rect">
            <a:avLst/>
          </a:prstGeom>
          <a:noFill/>
          <a:ln w="9525">
            <a:noFill/>
            <a:miter lim="800000"/>
            <a:headEnd/>
            <a:tailEnd/>
          </a:ln>
        </p:spPr>
        <p:txBody>
          <a:bodyPr wrap="none">
            <a:spAutoFit/>
          </a:bodyPr>
          <a:lstStyle/>
          <a:p>
            <a:r>
              <a:rPr lang="en-US" sz="4800" b="1" baseline="-25000">
                <a:solidFill>
                  <a:srgbClr val="0000CC"/>
                </a:solidFill>
              </a:rPr>
              <a:t>+</a:t>
            </a:r>
          </a:p>
        </p:txBody>
      </p:sp>
      <p:sp>
        <p:nvSpPr>
          <p:cNvPr id="8219" name="Text Box 52"/>
          <p:cNvSpPr txBox="1">
            <a:spLocks noChangeArrowheads="1"/>
          </p:cNvSpPr>
          <p:nvPr/>
        </p:nvSpPr>
        <p:spPr bwMode="auto">
          <a:xfrm>
            <a:off x="2362200" y="2401888"/>
            <a:ext cx="371475" cy="769937"/>
          </a:xfrm>
          <a:prstGeom prst="rect">
            <a:avLst/>
          </a:prstGeom>
          <a:noFill/>
          <a:ln w="9525">
            <a:noFill/>
            <a:miter lim="800000"/>
            <a:headEnd/>
            <a:tailEnd/>
          </a:ln>
        </p:spPr>
        <p:txBody>
          <a:bodyPr wrap="none">
            <a:spAutoFit/>
          </a:bodyPr>
          <a:lstStyle/>
          <a:p>
            <a:r>
              <a:rPr lang="en-US" sz="4400" b="1">
                <a:solidFill>
                  <a:srgbClr val="0000CC"/>
                </a:solidFill>
              </a:rPr>
              <a:t>-</a:t>
            </a:r>
          </a:p>
        </p:txBody>
      </p:sp>
      <p:sp>
        <p:nvSpPr>
          <p:cNvPr id="8220" name="Text Box 53"/>
          <p:cNvSpPr txBox="1">
            <a:spLocks noChangeArrowheads="1"/>
          </p:cNvSpPr>
          <p:nvPr/>
        </p:nvSpPr>
        <p:spPr bwMode="auto">
          <a:xfrm>
            <a:off x="2133600" y="1447800"/>
            <a:ext cx="6496050" cy="708025"/>
          </a:xfrm>
          <a:prstGeom prst="rect">
            <a:avLst/>
          </a:prstGeom>
          <a:solidFill>
            <a:srgbClr val="FFFF00"/>
          </a:solidFill>
          <a:ln w="9525">
            <a:noFill/>
            <a:miter lim="800000"/>
            <a:headEnd/>
            <a:tailEnd/>
          </a:ln>
        </p:spPr>
        <p:txBody>
          <a:bodyPr wrap="none">
            <a:spAutoFit/>
          </a:bodyPr>
          <a:lstStyle/>
          <a:p>
            <a:r>
              <a:rPr lang="en-US" sz="4000" b="1">
                <a:solidFill>
                  <a:srgbClr val="0000CC"/>
                </a:solidFill>
                <a:latin typeface="Times New Roman" pitchFamily="18" charset="0"/>
              </a:rPr>
              <a:t>Tính rồi thử lại ( theo mẫu) :</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435206"/>
                                        </p:tgtEl>
                                        <p:attrNameLst>
                                          <p:attrName>style.visibility</p:attrName>
                                        </p:attrNameLst>
                                      </p:cBhvr>
                                      <p:to>
                                        <p:strVal val="visible"/>
                                      </p:to>
                                    </p:set>
                                    <p:animEffect transition="in" filter="box(in)">
                                      <p:cBhvr>
                                        <p:cTn id="7" dur="500"/>
                                        <p:tgtEl>
                                          <p:spTgt spid="435206"/>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435207"/>
                                        </p:tgtEl>
                                        <p:attrNameLst>
                                          <p:attrName>style.visibility</p:attrName>
                                        </p:attrNameLst>
                                      </p:cBhvr>
                                      <p:to>
                                        <p:strVal val="visible"/>
                                      </p:to>
                                    </p:set>
                                    <p:animEffect transition="in" filter="box(in)">
                                      <p:cBhvr>
                                        <p:cTn id="10" dur="500"/>
                                        <p:tgtEl>
                                          <p:spTgt spid="435207"/>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435208"/>
                                        </p:tgtEl>
                                        <p:attrNameLst>
                                          <p:attrName>style.visibility</p:attrName>
                                        </p:attrNameLst>
                                      </p:cBhvr>
                                      <p:to>
                                        <p:strVal val="visible"/>
                                      </p:to>
                                    </p:set>
                                    <p:animEffect transition="in" filter="box(in)">
                                      <p:cBhvr>
                                        <p:cTn id="13" dur="500"/>
                                        <p:tgtEl>
                                          <p:spTgt spid="435208"/>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435210"/>
                                        </p:tgtEl>
                                        <p:attrNameLst>
                                          <p:attrName>style.visibility</p:attrName>
                                        </p:attrNameLst>
                                      </p:cBhvr>
                                      <p:to>
                                        <p:strVal val="visible"/>
                                      </p:to>
                                    </p:set>
                                    <p:animEffect transition="in" filter="box(in)">
                                      <p:cBhvr>
                                        <p:cTn id="16" dur="500"/>
                                        <p:tgtEl>
                                          <p:spTgt spid="435210"/>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435211"/>
                                        </p:tgtEl>
                                        <p:attrNameLst>
                                          <p:attrName>style.visibility</p:attrName>
                                        </p:attrNameLst>
                                      </p:cBhvr>
                                      <p:to>
                                        <p:strVal val="visible"/>
                                      </p:to>
                                    </p:set>
                                    <p:animEffect transition="in" filter="box(in)">
                                      <p:cBhvr>
                                        <p:cTn id="19" dur="500"/>
                                        <p:tgtEl>
                                          <p:spTgt spid="435211"/>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435212"/>
                                        </p:tgtEl>
                                        <p:attrNameLst>
                                          <p:attrName>style.visibility</p:attrName>
                                        </p:attrNameLst>
                                      </p:cBhvr>
                                      <p:to>
                                        <p:strVal val="visible"/>
                                      </p:to>
                                    </p:set>
                                    <p:animEffect transition="in" filter="box(in)">
                                      <p:cBhvr>
                                        <p:cTn id="22" dur="500"/>
                                        <p:tgtEl>
                                          <p:spTgt spid="435212"/>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35214"/>
                                        </p:tgtEl>
                                        <p:attrNameLst>
                                          <p:attrName>style.visibility</p:attrName>
                                        </p:attrNameLst>
                                      </p:cBhvr>
                                      <p:to>
                                        <p:strVal val="visible"/>
                                      </p:to>
                                    </p:set>
                                    <p:animEffect transition="in" filter="box(in)">
                                      <p:cBhvr>
                                        <p:cTn id="27" dur="500"/>
                                        <p:tgtEl>
                                          <p:spTgt spid="435214"/>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35216">
                                            <p:txEl>
                                              <p:pRg st="0" end="0"/>
                                            </p:txEl>
                                          </p:spTgt>
                                        </p:tgtEl>
                                        <p:attrNameLst>
                                          <p:attrName>style.visibility</p:attrName>
                                        </p:attrNameLst>
                                      </p:cBhvr>
                                      <p:to>
                                        <p:strVal val="visible"/>
                                      </p:to>
                                    </p:set>
                                    <p:animEffect transition="in" filter="box(in)">
                                      <p:cBhvr>
                                        <p:cTn id="32" dur="500"/>
                                        <p:tgtEl>
                                          <p:spTgt spid="435216">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35241"/>
                                        </p:tgtEl>
                                        <p:attrNameLst>
                                          <p:attrName>style.visibility</p:attrName>
                                        </p:attrNameLst>
                                      </p:cBhvr>
                                      <p:to>
                                        <p:strVal val="visible"/>
                                      </p:to>
                                    </p:set>
                                    <p:anim calcmode="lin" valueType="num">
                                      <p:cBhvr additive="base">
                                        <p:cTn id="37" dur="500" fill="hold"/>
                                        <p:tgtEl>
                                          <p:spTgt spid="435241"/>
                                        </p:tgtEl>
                                        <p:attrNameLst>
                                          <p:attrName>ppt_x</p:attrName>
                                        </p:attrNameLst>
                                      </p:cBhvr>
                                      <p:tavLst>
                                        <p:tav tm="0">
                                          <p:val>
                                            <p:strVal val="#ppt_x"/>
                                          </p:val>
                                        </p:tav>
                                        <p:tav tm="100000">
                                          <p:val>
                                            <p:strVal val="#ppt_x"/>
                                          </p:val>
                                        </p:tav>
                                      </p:tavLst>
                                    </p:anim>
                                    <p:anim calcmode="lin" valueType="num">
                                      <p:cBhvr additive="base">
                                        <p:cTn id="38" dur="500" fill="hold"/>
                                        <p:tgtEl>
                                          <p:spTgt spid="435241"/>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435249"/>
                                        </p:tgtEl>
                                        <p:attrNameLst>
                                          <p:attrName>style.visibility</p:attrName>
                                        </p:attrNameLst>
                                      </p:cBhvr>
                                      <p:to>
                                        <p:strVal val="visible"/>
                                      </p:to>
                                    </p:set>
                                    <p:anim calcmode="lin" valueType="num">
                                      <p:cBhvr additive="base">
                                        <p:cTn id="41" dur="500" fill="hold"/>
                                        <p:tgtEl>
                                          <p:spTgt spid="435249"/>
                                        </p:tgtEl>
                                        <p:attrNameLst>
                                          <p:attrName>ppt_x</p:attrName>
                                        </p:attrNameLst>
                                      </p:cBhvr>
                                      <p:tavLst>
                                        <p:tav tm="0">
                                          <p:val>
                                            <p:strVal val="#ppt_x"/>
                                          </p:val>
                                        </p:tav>
                                        <p:tav tm="100000">
                                          <p:val>
                                            <p:strVal val="#ppt_x"/>
                                          </p:val>
                                        </p:tav>
                                      </p:tavLst>
                                    </p:anim>
                                    <p:anim calcmode="lin" valueType="num">
                                      <p:cBhvr additive="base">
                                        <p:cTn id="42" dur="500" fill="hold"/>
                                        <p:tgtEl>
                                          <p:spTgt spid="435249"/>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435245"/>
                                        </p:tgtEl>
                                        <p:attrNameLst>
                                          <p:attrName>style.visibility</p:attrName>
                                        </p:attrNameLst>
                                      </p:cBhvr>
                                      <p:to>
                                        <p:strVal val="visible"/>
                                      </p:to>
                                    </p:set>
                                    <p:anim calcmode="lin" valueType="num">
                                      <p:cBhvr additive="base">
                                        <p:cTn id="45" dur="500" fill="hold"/>
                                        <p:tgtEl>
                                          <p:spTgt spid="435245"/>
                                        </p:tgtEl>
                                        <p:attrNameLst>
                                          <p:attrName>ppt_x</p:attrName>
                                        </p:attrNameLst>
                                      </p:cBhvr>
                                      <p:tavLst>
                                        <p:tav tm="0">
                                          <p:val>
                                            <p:strVal val="#ppt_x"/>
                                          </p:val>
                                        </p:tav>
                                        <p:tav tm="100000">
                                          <p:val>
                                            <p:strVal val="#ppt_x"/>
                                          </p:val>
                                        </p:tav>
                                      </p:tavLst>
                                    </p:anim>
                                    <p:anim calcmode="lin" valueType="num">
                                      <p:cBhvr additive="base">
                                        <p:cTn id="46" dur="500" fill="hold"/>
                                        <p:tgtEl>
                                          <p:spTgt spid="435245"/>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435220"/>
                                        </p:tgtEl>
                                        <p:attrNameLst>
                                          <p:attrName>style.visibility</p:attrName>
                                        </p:attrNameLst>
                                      </p:cBhvr>
                                      <p:to>
                                        <p:strVal val="visible"/>
                                      </p:to>
                                    </p:set>
                                    <p:anim calcmode="lin" valueType="num">
                                      <p:cBhvr additive="base">
                                        <p:cTn id="49" dur="500" fill="hold"/>
                                        <p:tgtEl>
                                          <p:spTgt spid="435220"/>
                                        </p:tgtEl>
                                        <p:attrNameLst>
                                          <p:attrName>ppt_x</p:attrName>
                                        </p:attrNameLst>
                                      </p:cBhvr>
                                      <p:tavLst>
                                        <p:tav tm="0">
                                          <p:val>
                                            <p:strVal val="#ppt_x"/>
                                          </p:val>
                                        </p:tav>
                                        <p:tav tm="100000">
                                          <p:val>
                                            <p:strVal val="#ppt_x"/>
                                          </p:val>
                                        </p:tav>
                                      </p:tavLst>
                                    </p:anim>
                                    <p:anim calcmode="lin" valueType="num">
                                      <p:cBhvr additive="base">
                                        <p:cTn id="50" dur="500" fill="hold"/>
                                        <p:tgtEl>
                                          <p:spTgt spid="435220"/>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435225"/>
                                        </p:tgtEl>
                                        <p:attrNameLst>
                                          <p:attrName>style.visibility</p:attrName>
                                        </p:attrNameLst>
                                      </p:cBhvr>
                                      <p:to>
                                        <p:strVal val="visible"/>
                                      </p:to>
                                    </p:set>
                                    <p:anim calcmode="lin" valueType="num">
                                      <p:cBhvr additive="base">
                                        <p:cTn id="53" dur="500" fill="hold"/>
                                        <p:tgtEl>
                                          <p:spTgt spid="435225"/>
                                        </p:tgtEl>
                                        <p:attrNameLst>
                                          <p:attrName>ppt_x</p:attrName>
                                        </p:attrNameLst>
                                      </p:cBhvr>
                                      <p:tavLst>
                                        <p:tav tm="0">
                                          <p:val>
                                            <p:strVal val="#ppt_x"/>
                                          </p:val>
                                        </p:tav>
                                        <p:tav tm="100000">
                                          <p:val>
                                            <p:strVal val="#ppt_x"/>
                                          </p:val>
                                        </p:tav>
                                      </p:tavLst>
                                    </p:anim>
                                    <p:anim calcmode="lin" valueType="num">
                                      <p:cBhvr additive="base">
                                        <p:cTn id="54" dur="500" fill="hold"/>
                                        <p:tgtEl>
                                          <p:spTgt spid="435225"/>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435224"/>
                                        </p:tgtEl>
                                        <p:attrNameLst>
                                          <p:attrName>style.visibility</p:attrName>
                                        </p:attrNameLst>
                                      </p:cBhvr>
                                      <p:to>
                                        <p:strVal val="visible"/>
                                      </p:to>
                                    </p:set>
                                    <p:anim calcmode="lin" valueType="num">
                                      <p:cBhvr additive="base">
                                        <p:cTn id="57" dur="500" fill="hold"/>
                                        <p:tgtEl>
                                          <p:spTgt spid="435224"/>
                                        </p:tgtEl>
                                        <p:attrNameLst>
                                          <p:attrName>ppt_x</p:attrName>
                                        </p:attrNameLst>
                                      </p:cBhvr>
                                      <p:tavLst>
                                        <p:tav tm="0">
                                          <p:val>
                                            <p:strVal val="#ppt_x"/>
                                          </p:val>
                                        </p:tav>
                                        <p:tav tm="100000">
                                          <p:val>
                                            <p:strVal val="#ppt_x"/>
                                          </p:val>
                                        </p:tav>
                                      </p:tavLst>
                                    </p:anim>
                                    <p:anim calcmode="lin" valueType="num">
                                      <p:cBhvr additive="base">
                                        <p:cTn id="58" dur="500" fill="hold"/>
                                        <p:tgtEl>
                                          <p:spTgt spid="435224"/>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435223"/>
                                        </p:tgtEl>
                                        <p:attrNameLst>
                                          <p:attrName>style.visibility</p:attrName>
                                        </p:attrNameLst>
                                      </p:cBhvr>
                                      <p:to>
                                        <p:strVal val="visible"/>
                                      </p:to>
                                    </p:set>
                                    <p:anim calcmode="lin" valueType="num">
                                      <p:cBhvr additive="base">
                                        <p:cTn id="61" dur="500" fill="hold"/>
                                        <p:tgtEl>
                                          <p:spTgt spid="435223"/>
                                        </p:tgtEl>
                                        <p:attrNameLst>
                                          <p:attrName>ppt_x</p:attrName>
                                        </p:attrNameLst>
                                      </p:cBhvr>
                                      <p:tavLst>
                                        <p:tav tm="0">
                                          <p:val>
                                            <p:strVal val="#ppt_x"/>
                                          </p:val>
                                        </p:tav>
                                        <p:tav tm="100000">
                                          <p:val>
                                            <p:strVal val="#ppt_x"/>
                                          </p:val>
                                        </p:tav>
                                      </p:tavLst>
                                    </p:anim>
                                    <p:anim calcmode="lin" valueType="num">
                                      <p:cBhvr additive="base">
                                        <p:cTn id="62" dur="500" fill="hold"/>
                                        <p:tgtEl>
                                          <p:spTgt spid="435223"/>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grpId="0" nodeType="clickEffect">
                                  <p:stCondLst>
                                    <p:cond delay="0"/>
                                  </p:stCondLst>
                                  <p:childTnLst>
                                    <p:set>
                                      <p:cBhvr>
                                        <p:cTn id="66" dur="1" fill="hold">
                                          <p:stCondLst>
                                            <p:cond delay="0"/>
                                          </p:stCondLst>
                                        </p:cTn>
                                        <p:tgtEl>
                                          <p:spTgt spid="435228"/>
                                        </p:tgtEl>
                                        <p:attrNameLst>
                                          <p:attrName>style.visibility</p:attrName>
                                        </p:attrNameLst>
                                      </p:cBhvr>
                                      <p:to>
                                        <p:strVal val="visible"/>
                                      </p:to>
                                    </p:set>
                                    <p:animEffect transition="in" filter="box(in)">
                                      <p:cBhvr>
                                        <p:cTn id="67" dur="500"/>
                                        <p:tgtEl>
                                          <p:spTgt spid="435228"/>
                                        </p:tgtEl>
                                      </p:cBhvr>
                                    </p:animEffect>
                                  </p:childTnLst>
                                </p:cTn>
                              </p:par>
                              <p:par>
                                <p:cTn id="68" presetID="4" presetClass="entr" presetSubtype="16" fill="hold" grpId="0" nodeType="withEffect">
                                  <p:stCondLst>
                                    <p:cond delay="0"/>
                                  </p:stCondLst>
                                  <p:childTnLst>
                                    <p:set>
                                      <p:cBhvr>
                                        <p:cTn id="69" dur="1" fill="hold">
                                          <p:stCondLst>
                                            <p:cond delay="0"/>
                                          </p:stCondLst>
                                        </p:cTn>
                                        <p:tgtEl>
                                          <p:spTgt spid="435233"/>
                                        </p:tgtEl>
                                        <p:attrNameLst>
                                          <p:attrName>style.visibility</p:attrName>
                                        </p:attrNameLst>
                                      </p:cBhvr>
                                      <p:to>
                                        <p:strVal val="visible"/>
                                      </p:to>
                                    </p:set>
                                    <p:animEffect transition="in" filter="box(in)">
                                      <p:cBhvr>
                                        <p:cTn id="70" dur="500"/>
                                        <p:tgtEl>
                                          <p:spTgt spid="435233"/>
                                        </p:tgtEl>
                                      </p:cBhvr>
                                    </p:animEffect>
                                  </p:childTnLst>
                                </p:cTn>
                              </p:par>
                              <p:par>
                                <p:cTn id="71" presetID="4" presetClass="entr" presetSubtype="16" fill="hold" grpId="0" nodeType="withEffect">
                                  <p:stCondLst>
                                    <p:cond delay="0"/>
                                  </p:stCondLst>
                                  <p:childTnLst>
                                    <p:set>
                                      <p:cBhvr>
                                        <p:cTn id="72" dur="1" fill="hold">
                                          <p:stCondLst>
                                            <p:cond delay="0"/>
                                          </p:stCondLst>
                                        </p:cTn>
                                        <p:tgtEl>
                                          <p:spTgt spid="435227"/>
                                        </p:tgtEl>
                                        <p:attrNameLst>
                                          <p:attrName>style.visibility</p:attrName>
                                        </p:attrNameLst>
                                      </p:cBhvr>
                                      <p:to>
                                        <p:strVal val="visible"/>
                                      </p:to>
                                    </p:set>
                                    <p:animEffect transition="in" filter="box(in)">
                                      <p:cBhvr>
                                        <p:cTn id="73" dur="500"/>
                                        <p:tgtEl>
                                          <p:spTgt spid="435227"/>
                                        </p:tgtEl>
                                      </p:cBhvr>
                                    </p:animEffect>
                                  </p:childTnLst>
                                </p:cTn>
                              </p:par>
                              <p:par>
                                <p:cTn id="74" presetID="4" presetClass="entr" presetSubtype="16" fill="hold" grpId="0" nodeType="withEffect">
                                  <p:stCondLst>
                                    <p:cond delay="0"/>
                                  </p:stCondLst>
                                  <p:childTnLst>
                                    <p:set>
                                      <p:cBhvr>
                                        <p:cTn id="75" dur="1" fill="hold">
                                          <p:stCondLst>
                                            <p:cond delay="0"/>
                                          </p:stCondLst>
                                        </p:cTn>
                                        <p:tgtEl>
                                          <p:spTgt spid="435229"/>
                                        </p:tgtEl>
                                        <p:attrNameLst>
                                          <p:attrName>style.visibility</p:attrName>
                                        </p:attrNameLst>
                                      </p:cBhvr>
                                      <p:to>
                                        <p:strVal val="visible"/>
                                      </p:to>
                                    </p:set>
                                    <p:animEffect transition="in" filter="box(in)">
                                      <p:cBhvr>
                                        <p:cTn id="76" dur="500"/>
                                        <p:tgtEl>
                                          <p:spTgt spid="435229"/>
                                        </p:tgtEl>
                                      </p:cBhvr>
                                    </p:animEffect>
                                  </p:childTnLst>
                                </p:cTn>
                              </p:par>
                              <p:par>
                                <p:cTn id="77" presetID="4" presetClass="entr" presetSubtype="16" fill="hold" grpId="0" nodeType="withEffect">
                                  <p:stCondLst>
                                    <p:cond delay="0"/>
                                  </p:stCondLst>
                                  <p:childTnLst>
                                    <p:set>
                                      <p:cBhvr>
                                        <p:cTn id="78" dur="1" fill="hold">
                                          <p:stCondLst>
                                            <p:cond delay="0"/>
                                          </p:stCondLst>
                                        </p:cTn>
                                        <p:tgtEl>
                                          <p:spTgt spid="435232"/>
                                        </p:tgtEl>
                                        <p:attrNameLst>
                                          <p:attrName>style.visibility</p:attrName>
                                        </p:attrNameLst>
                                      </p:cBhvr>
                                      <p:to>
                                        <p:strVal val="visible"/>
                                      </p:to>
                                    </p:set>
                                    <p:animEffect transition="in" filter="box(in)">
                                      <p:cBhvr>
                                        <p:cTn id="79" dur="500"/>
                                        <p:tgtEl>
                                          <p:spTgt spid="435232"/>
                                        </p:tgtEl>
                                      </p:cBhvr>
                                    </p:animEffect>
                                  </p:childTnLst>
                                </p:cTn>
                              </p:par>
                              <p:par>
                                <p:cTn id="80" presetID="4" presetClass="entr" presetSubtype="16" fill="hold" grpId="0" nodeType="withEffect">
                                  <p:stCondLst>
                                    <p:cond delay="0"/>
                                  </p:stCondLst>
                                  <p:childTnLst>
                                    <p:set>
                                      <p:cBhvr>
                                        <p:cTn id="81" dur="1" fill="hold">
                                          <p:stCondLst>
                                            <p:cond delay="0"/>
                                          </p:stCondLst>
                                        </p:cTn>
                                        <p:tgtEl>
                                          <p:spTgt spid="435231"/>
                                        </p:tgtEl>
                                        <p:attrNameLst>
                                          <p:attrName>style.visibility</p:attrName>
                                        </p:attrNameLst>
                                      </p:cBhvr>
                                      <p:to>
                                        <p:strVal val="visible"/>
                                      </p:to>
                                    </p:set>
                                    <p:animEffect transition="in" filter="box(in)">
                                      <p:cBhvr>
                                        <p:cTn id="82" dur="500"/>
                                        <p:tgtEl>
                                          <p:spTgt spid="435231"/>
                                        </p:tgtEl>
                                      </p:cBhvr>
                                    </p:animEffect>
                                  </p:childTnLst>
                                </p:cTn>
                              </p:par>
                              <p:par>
                                <p:cTn id="83" presetID="4" presetClass="entr" presetSubtype="16" fill="hold" grpId="0" nodeType="withEffect">
                                  <p:stCondLst>
                                    <p:cond delay="0"/>
                                  </p:stCondLst>
                                  <p:childTnLst>
                                    <p:set>
                                      <p:cBhvr>
                                        <p:cTn id="84" dur="1" fill="hold">
                                          <p:stCondLst>
                                            <p:cond delay="0"/>
                                          </p:stCondLst>
                                        </p:cTn>
                                        <p:tgtEl>
                                          <p:spTgt spid="435230"/>
                                        </p:tgtEl>
                                        <p:attrNameLst>
                                          <p:attrName>style.visibility</p:attrName>
                                        </p:attrNameLst>
                                      </p:cBhvr>
                                      <p:to>
                                        <p:strVal val="visible"/>
                                      </p:to>
                                    </p:set>
                                    <p:animEffect transition="in" filter="box(in)">
                                      <p:cBhvr>
                                        <p:cTn id="85" dur="500"/>
                                        <p:tgtEl>
                                          <p:spTgt spid="4352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5206" grpId="0"/>
      <p:bldP spid="435207" grpId="0"/>
      <p:bldP spid="435208" grpId="0" animBg="1"/>
      <p:bldP spid="435210" grpId="0"/>
      <p:bldP spid="435211" grpId="0"/>
      <p:bldP spid="435212" grpId="0" animBg="1"/>
      <p:bldP spid="435214" grpId="0" animBg="1"/>
      <p:bldP spid="435220" grpId="0"/>
      <p:bldP spid="435223" grpId="0"/>
      <p:bldP spid="435224" grpId="0" animBg="1"/>
      <p:bldP spid="435225" grpId="0"/>
      <p:bldP spid="435227" grpId="0"/>
      <p:bldP spid="435228" grpId="0" animBg="1"/>
      <p:bldP spid="435229" grpId="0"/>
      <p:bldP spid="435230" grpId="0"/>
      <p:bldP spid="435231" grpId="0" animBg="1"/>
      <p:bldP spid="435232" grpId="0"/>
      <p:bldP spid="435233" grpId="0"/>
      <p:bldP spid="435241" grpId="0"/>
      <p:bldP spid="435245" grpId="0"/>
      <p:bldP spid="43524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5" name="Rectangle 3"/>
          <p:cNvSpPr>
            <a:spLocks noGrp="1" noChangeArrowheads="1"/>
          </p:cNvSpPr>
          <p:nvPr>
            <p:ph type="body" sz="half" idx="1"/>
          </p:nvPr>
        </p:nvSpPr>
        <p:spPr>
          <a:xfrm>
            <a:off x="0" y="0"/>
            <a:ext cx="9144000" cy="6858000"/>
          </a:xfrm>
        </p:spPr>
        <p:txBody>
          <a:bodyPr/>
          <a:lstStyle/>
          <a:p>
            <a:pPr eaLnBrk="1" hangingPunct="1">
              <a:buFontTx/>
              <a:buNone/>
            </a:pPr>
            <a:r>
              <a:rPr lang="en-US" sz="4000" b="1" u="sng" smtClean="0">
                <a:solidFill>
                  <a:srgbClr val="0000CC"/>
                </a:solidFill>
                <a:latin typeface="Times New Roman" pitchFamily="18" charset="0"/>
              </a:rPr>
              <a:t>Toán</a:t>
            </a:r>
            <a:r>
              <a:rPr lang="en-US" sz="4000" b="1" smtClean="0">
                <a:solidFill>
                  <a:srgbClr val="0000CC"/>
                </a:solidFill>
                <a:latin typeface="Times New Roman" pitchFamily="18" charset="0"/>
              </a:rPr>
              <a:t> :</a:t>
            </a:r>
            <a:r>
              <a:rPr lang="en-US" sz="2800" smtClean="0">
                <a:latin typeface="Times New Roman" pitchFamily="18" charset="0"/>
              </a:rPr>
              <a:t>                    </a:t>
            </a:r>
            <a:r>
              <a:rPr lang="en-US" sz="4400" b="1" smtClean="0">
                <a:solidFill>
                  <a:srgbClr val="FF0000"/>
                </a:solidFill>
                <a:latin typeface="Times New Roman" pitchFamily="18" charset="0"/>
              </a:rPr>
              <a:t>Phép trừ</a:t>
            </a:r>
            <a:r>
              <a:rPr lang="en-US" b="1" smtClean="0">
                <a:latin typeface="Times New Roman" pitchFamily="18" charset="0"/>
              </a:rPr>
              <a:t> </a:t>
            </a:r>
          </a:p>
          <a:p>
            <a:pPr eaLnBrk="1" hangingPunct="1"/>
            <a:endParaRPr lang="en-US" b="1" smtClean="0">
              <a:latin typeface="Times New Roman" pitchFamily="18" charset="0"/>
            </a:endParaRPr>
          </a:p>
        </p:txBody>
      </p:sp>
      <p:graphicFrame>
        <p:nvGraphicFramePr>
          <p:cNvPr id="448549" name="Object 37"/>
          <p:cNvGraphicFramePr>
            <a:graphicFrameLocks noChangeAspect="1"/>
          </p:cNvGraphicFramePr>
          <p:nvPr>
            <p:ph sz="quarter" idx="3"/>
          </p:nvPr>
        </p:nvGraphicFramePr>
        <p:xfrm>
          <a:off x="3429000" y="4948238"/>
          <a:ext cx="762000" cy="1579562"/>
        </p:xfrm>
        <a:graphic>
          <a:graphicData uri="http://schemas.openxmlformats.org/presentationml/2006/ole">
            <p:oleObj spid="_x0000_s3074" name="Equation" r:id="rId3" imgW="203040" imgH="393480" progId="Equation.3">
              <p:embed/>
            </p:oleObj>
          </a:graphicData>
        </a:graphic>
      </p:graphicFrame>
      <p:sp>
        <p:nvSpPr>
          <p:cNvPr id="3086" name="Text Box 4"/>
          <p:cNvSpPr txBox="1">
            <a:spLocks noChangeArrowheads="1"/>
          </p:cNvSpPr>
          <p:nvPr/>
        </p:nvSpPr>
        <p:spPr bwMode="auto">
          <a:xfrm>
            <a:off x="838200" y="1233488"/>
            <a:ext cx="7683500" cy="823912"/>
          </a:xfrm>
          <a:prstGeom prst="rect">
            <a:avLst/>
          </a:prstGeom>
          <a:noFill/>
          <a:ln w="9525">
            <a:noFill/>
            <a:miter lim="800000"/>
            <a:headEnd/>
            <a:tailEnd/>
          </a:ln>
        </p:spPr>
        <p:txBody>
          <a:bodyPr wrap="none">
            <a:spAutoFit/>
          </a:bodyPr>
          <a:lstStyle/>
          <a:p>
            <a:r>
              <a:rPr lang="en-US" sz="4800" b="1">
                <a:solidFill>
                  <a:schemeClr val="tx2"/>
                </a:solidFill>
                <a:latin typeface="Times New Roman" pitchFamily="18" charset="0"/>
              </a:rPr>
              <a:t>Tính rồi thử lại ( theo mẫu) :</a:t>
            </a:r>
          </a:p>
        </p:txBody>
      </p:sp>
      <p:sp>
        <p:nvSpPr>
          <p:cNvPr id="3087" name="Oval 5"/>
          <p:cNvSpPr>
            <a:spLocks noChangeArrowheads="1"/>
          </p:cNvSpPr>
          <p:nvPr/>
        </p:nvSpPr>
        <p:spPr bwMode="auto">
          <a:xfrm>
            <a:off x="76200" y="1295400"/>
            <a:ext cx="762000" cy="685800"/>
          </a:xfrm>
          <a:prstGeom prst="ellipse">
            <a:avLst/>
          </a:prstGeom>
          <a:solidFill>
            <a:schemeClr val="accent1"/>
          </a:solidFill>
          <a:ln w="9525">
            <a:solidFill>
              <a:schemeClr val="tx1"/>
            </a:solidFill>
            <a:round/>
            <a:headEnd/>
            <a:tailEnd/>
          </a:ln>
        </p:spPr>
        <p:txBody>
          <a:bodyPr wrap="none" anchor="ctr"/>
          <a:lstStyle/>
          <a:p>
            <a:pPr algn="ctr"/>
            <a:r>
              <a:rPr lang="en-US" sz="2800" b="1"/>
              <a:t>1</a:t>
            </a:r>
          </a:p>
        </p:txBody>
      </p:sp>
      <p:graphicFrame>
        <p:nvGraphicFramePr>
          <p:cNvPr id="448518" name="Object 6"/>
          <p:cNvGraphicFramePr>
            <a:graphicFrameLocks noChangeAspect="1"/>
          </p:cNvGraphicFramePr>
          <p:nvPr/>
        </p:nvGraphicFramePr>
        <p:xfrm>
          <a:off x="76200" y="4932363"/>
          <a:ext cx="825500" cy="1544637"/>
        </p:xfrm>
        <a:graphic>
          <a:graphicData uri="http://schemas.openxmlformats.org/presentationml/2006/ole">
            <p:oleObj spid="_x0000_s3075" name="Equation" r:id="rId4" imgW="203040" imgH="393480" progId="Equation.3">
              <p:embed/>
            </p:oleObj>
          </a:graphicData>
        </a:graphic>
      </p:graphicFrame>
      <p:graphicFrame>
        <p:nvGraphicFramePr>
          <p:cNvPr id="448519" name="Object 7"/>
          <p:cNvGraphicFramePr>
            <a:graphicFrameLocks noChangeAspect="1"/>
          </p:cNvGraphicFramePr>
          <p:nvPr/>
        </p:nvGraphicFramePr>
        <p:xfrm>
          <a:off x="1600200" y="4953000"/>
          <a:ext cx="749300" cy="1524000"/>
        </p:xfrm>
        <a:graphic>
          <a:graphicData uri="http://schemas.openxmlformats.org/presentationml/2006/ole">
            <p:oleObj spid="_x0000_s3076" name="Equation" r:id="rId5" imgW="203040" imgH="393480" progId="Equation.3">
              <p:embed/>
            </p:oleObj>
          </a:graphicData>
        </a:graphic>
      </p:graphicFrame>
      <p:graphicFrame>
        <p:nvGraphicFramePr>
          <p:cNvPr id="448521" name="Object 9"/>
          <p:cNvGraphicFramePr>
            <a:graphicFrameLocks noChangeAspect="1"/>
          </p:cNvGraphicFramePr>
          <p:nvPr/>
        </p:nvGraphicFramePr>
        <p:xfrm>
          <a:off x="4902200" y="4924425"/>
          <a:ext cx="736600" cy="1565275"/>
        </p:xfrm>
        <a:graphic>
          <a:graphicData uri="http://schemas.openxmlformats.org/presentationml/2006/ole">
            <p:oleObj spid="_x0000_s3077" name="Equation" r:id="rId6" imgW="152280" imgH="393480" progId="Equation.3">
              <p:embed/>
            </p:oleObj>
          </a:graphicData>
        </a:graphic>
      </p:graphicFrame>
      <p:graphicFrame>
        <p:nvGraphicFramePr>
          <p:cNvPr id="448522" name="Object 10"/>
          <p:cNvGraphicFramePr>
            <a:graphicFrameLocks noChangeAspect="1"/>
          </p:cNvGraphicFramePr>
          <p:nvPr/>
        </p:nvGraphicFramePr>
        <p:xfrm>
          <a:off x="7862888" y="4778375"/>
          <a:ext cx="747712" cy="1635125"/>
        </p:xfrm>
        <a:graphic>
          <a:graphicData uri="http://schemas.openxmlformats.org/presentationml/2006/ole">
            <p:oleObj spid="_x0000_s3078" name="Equation" r:id="rId7" imgW="152280" imgH="393480" progId="Equation.3">
              <p:embed/>
            </p:oleObj>
          </a:graphicData>
        </a:graphic>
      </p:graphicFrame>
      <p:sp>
        <p:nvSpPr>
          <p:cNvPr id="448523" name="Text Box 11"/>
          <p:cNvSpPr txBox="1">
            <a:spLocks noChangeArrowheads="1"/>
          </p:cNvSpPr>
          <p:nvPr/>
        </p:nvSpPr>
        <p:spPr bwMode="auto">
          <a:xfrm>
            <a:off x="4337050" y="5272088"/>
            <a:ext cx="387350" cy="823912"/>
          </a:xfrm>
          <a:prstGeom prst="rect">
            <a:avLst/>
          </a:prstGeom>
          <a:noFill/>
          <a:ln w="9525">
            <a:noFill/>
            <a:miter lim="800000"/>
            <a:headEnd/>
            <a:tailEnd/>
          </a:ln>
        </p:spPr>
        <p:txBody>
          <a:bodyPr wrap="none">
            <a:spAutoFit/>
          </a:bodyPr>
          <a:lstStyle/>
          <a:p>
            <a:r>
              <a:rPr lang="en-US" sz="4800" b="1"/>
              <a:t>-</a:t>
            </a:r>
          </a:p>
        </p:txBody>
      </p:sp>
      <p:sp>
        <p:nvSpPr>
          <p:cNvPr id="448524" name="Text Box 12"/>
          <p:cNvSpPr txBox="1">
            <a:spLocks noChangeArrowheads="1"/>
          </p:cNvSpPr>
          <p:nvPr/>
        </p:nvSpPr>
        <p:spPr bwMode="auto">
          <a:xfrm>
            <a:off x="990600" y="5272088"/>
            <a:ext cx="387350" cy="823912"/>
          </a:xfrm>
          <a:prstGeom prst="rect">
            <a:avLst/>
          </a:prstGeom>
          <a:noFill/>
          <a:ln w="9525">
            <a:noFill/>
            <a:miter lim="800000"/>
            <a:headEnd/>
            <a:tailEnd/>
          </a:ln>
        </p:spPr>
        <p:txBody>
          <a:bodyPr wrap="none">
            <a:spAutoFit/>
          </a:bodyPr>
          <a:lstStyle/>
          <a:p>
            <a:r>
              <a:rPr lang="en-US" sz="4800" b="1"/>
              <a:t>-</a:t>
            </a:r>
          </a:p>
        </p:txBody>
      </p:sp>
      <p:sp>
        <p:nvSpPr>
          <p:cNvPr id="448525" name="Text Box 13"/>
          <p:cNvSpPr txBox="1">
            <a:spLocks noChangeArrowheads="1"/>
          </p:cNvSpPr>
          <p:nvPr/>
        </p:nvSpPr>
        <p:spPr bwMode="auto">
          <a:xfrm>
            <a:off x="6477000" y="5195888"/>
            <a:ext cx="457200" cy="823912"/>
          </a:xfrm>
          <a:prstGeom prst="rect">
            <a:avLst/>
          </a:prstGeom>
          <a:noFill/>
          <a:ln w="9525">
            <a:noFill/>
            <a:miter lim="800000"/>
            <a:headEnd/>
            <a:tailEnd/>
          </a:ln>
        </p:spPr>
        <p:txBody>
          <a:bodyPr>
            <a:spAutoFit/>
          </a:bodyPr>
          <a:lstStyle/>
          <a:p>
            <a:r>
              <a:rPr lang="en-US" sz="4800" b="1"/>
              <a:t>1</a:t>
            </a:r>
          </a:p>
        </p:txBody>
      </p:sp>
      <p:sp>
        <p:nvSpPr>
          <p:cNvPr id="448526" name="Text Box 14"/>
          <p:cNvSpPr txBox="1">
            <a:spLocks noChangeArrowheads="1"/>
          </p:cNvSpPr>
          <p:nvPr/>
        </p:nvSpPr>
        <p:spPr bwMode="auto">
          <a:xfrm>
            <a:off x="7162800" y="5105400"/>
            <a:ext cx="457200" cy="914400"/>
          </a:xfrm>
          <a:prstGeom prst="rect">
            <a:avLst/>
          </a:prstGeom>
          <a:noFill/>
          <a:ln w="9525">
            <a:noFill/>
            <a:miter lim="800000"/>
            <a:headEnd/>
            <a:tailEnd/>
          </a:ln>
        </p:spPr>
        <p:txBody>
          <a:bodyPr>
            <a:spAutoFit/>
          </a:bodyPr>
          <a:lstStyle/>
          <a:p>
            <a:r>
              <a:rPr lang="en-US" sz="5400" b="1"/>
              <a:t>-</a:t>
            </a:r>
          </a:p>
        </p:txBody>
      </p:sp>
      <p:graphicFrame>
        <p:nvGraphicFramePr>
          <p:cNvPr id="3079" name="Object 15"/>
          <p:cNvGraphicFramePr>
            <a:graphicFrameLocks noChangeAspect="1"/>
          </p:cNvGraphicFramePr>
          <p:nvPr/>
        </p:nvGraphicFramePr>
        <p:xfrm>
          <a:off x="3505200" y="1981200"/>
          <a:ext cx="838200" cy="1447800"/>
        </p:xfrm>
        <a:graphic>
          <a:graphicData uri="http://schemas.openxmlformats.org/presentationml/2006/ole">
            <p:oleObj spid="_x0000_s3079" name="Equation" r:id="rId8" imgW="190440" imgH="393480" progId="Equation.3">
              <p:embed/>
            </p:oleObj>
          </a:graphicData>
        </a:graphic>
      </p:graphicFrame>
      <p:sp>
        <p:nvSpPr>
          <p:cNvPr id="3092" name="Text Box 16"/>
          <p:cNvSpPr txBox="1">
            <a:spLocks noChangeArrowheads="1"/>
          </p:cNvSpPr>
          <p:nvPr/>
        </p:nvSpPr>
        <p:spPr bwMode="auto">
          <a:xfrm>
            <a:off x="0" y="2209800"/>
            <a:ext cx="2419350" cy="762000"/>
          </a:xfrm>
          <a:prstGeom prst="rect">
            <a:avLst/>
          </a:prstGeom>
          <a:noFill/>
          <a:ln w="9525">
            <a:noFill/>
            <a:miter lim="800000"/>
            <a:headEnd/>
            <a:tailEnd/>
          </a:ln>
        </p:spPr>
        <p:txBody>
          <a:bodyPr wrap="none">
            <a:spAutoFit/>
          </a:bodyPr>
          <a:lstStyle/>
          <a:p>
            <a:r>
              <a:rPr lang="en-US" sz="4400" b="1">
                <a:latin typeface="Times New Roman" pitchFamily="18" charset="0"/>
              </a:rPr>
              <a:t>b) Mẫu :</a:t>
            </a:r>
            <a:r>
              <a:rPr lang="en-US" sz="4400" b="1"/>
              <a:t> </a:t>
            </a:r>
          </a:p>
        </p:txBody>
      </p:sp>
      <p:graphicFrame>
        <p:nvGraphicFramePr>
          <p:cNvPr id="3080" name="Object 18"/>
          <p:cNvGraphicFramePr>
            <a:graphicFrameLocks noChangeAspect="1"/>
          </p:cNvGraphicFramePr>
          <p:nvPr/>
        </p:nvGraphicFramePr>
        <p:xfrm>
          <a:off x="5240338" y="1905000"/>
          <a:ext cx="703262" cy="1565275"/>
        </p:xfrm>
        <a:graphic>
          <a:graphicData uri="http://schemas.openxmlformats.org/presentationml/2006/ole">
            <p:oleObj spid="_x0000_s3080" name="Equation" r:id="rId9" imgW="190440" imgH="393480" progId="Equation.3">
              <p:embed/>
            </p:oleObj>
          </a:graphicData>
        </a:graphic>
      </p:graphicFrame>
      <p:sp>
        <p:nvSpPr>
          <p:cNvPr id="3093" name="Text Box 19"/>
          <p:cNvSpPr txBox="1">
            <a:spLocks noChangeArrowheads="1"/>
          </p:cNvSpPr>
          <p:nvPr/>
        </p:nvSpPr>
        <p:spPr bwMode="auto">
          <a:xfrm>
            <a:off x="4495800" y="2286000"/>
            <a:ext cx="481013" cy="823913"/>
          </a:xfrm>
          <a:prstGeom prst="rect">
            <a:avLst/>
          </a:prstGeom>
          <a:noFill/>
          <a:ln w="9525">
            <a:noFill/>
            <a:miter lim="800000"/>
            <a:headEnd/>
            <a:tailEnd/>
          </a:ln>
        </p:spPr>
        <p:txBody>
          <a:bodyPr>
            <a:spAutoFit/>
          </a:bodyPr>
          <a:lstStyle/>
          <a:p>
            <a:r>
              <a:rPr lang="en-US" sz="4800" b="1"/>
              <a:t>=</a:t>
            </a:r>
          </a:p>
        </p:txBody>
      </p:sp>
      <p:sp>
        <p:nvSpPr>
          <p:cNvPr id="3094" name="Text Box 20"/>
          <p:cNvSpPr txBox="1">
            <a:spLocks noChangeArrowheads="1"/>
          </p:cNvSpPr>
          <p:nvPr/>
        </p:nvSpPr>
        <p:spPr bwMode="auto">
          <a:xfrm>
            <a:off x="76200" y="3671888"/>
            <a:ext cx="2209800" cy="823912"/>
          </a:xfrm>
          <a:prstGeom prst="rect">
            <a:avLst/>
          </a:prstGeom>
          <a:noFill/>
          <a:ln w="9525">
            <a:noFill/>
            <a:miter lim="800000"/>
            <a:headEnd/>
            <a:tailEnd/>
          </a:ln>
        </p:spPr>
        <p:txBody>
          <a:bodyPr>
            <a:spAutoFit/>
          </a:bodyPr>
          <a:lstStyle/>
          <a:p>
            <a:r>
              <a:rPr lang="en-US" sz="4800" b="1">
                <a:solidFill>
                  <a:srgbClr val="9900FF"/>
                </a:solidFill>
                <a:latin typeface="Times New Roman" pitchFamily="18" charset="0"/>
              </a:rPr>
              <a:t>Thử lại</a:t>
            </a:r>
            <a:r>
              <a:rPr lang="en-US" sz="4800" b="1"/>
              <a:t> </a:t>
            </a:r>
          </a:p>
        </p:txBody>
      </p:sp>
      <p:graphicFrame>
        <p:nvGraphicFramePr>
          <p:cNvPr id="3081" name="Object 21"/>
          <p:cNvGraphicFramePr>
            <a:graphicFrameLocks noChangeAspect="1"/>
          </p:cNvGraphicFramePr>
          <p:nvPr/>
        </p:nvGraphicFramePr>
        <p:xfrm>
          <a:off x="3581400" y="3327400"/>
          <a:ext cx="846138" cy="1524000"/>
        </p:xfrm>
        <a:graphic>
          <a:graphicData uri="http://schemas.openxmlformats.org/presentationml/2006/ole">
            <p:oleObj spid="_x0000_s3081" name="Equation" r:id="rId10" imgW="190440" imgH="393480" progId="Equation.3">
              <p:embed/>
            </p:oleObj>
          </a:graphicData>
        </a:graphic>
      </p:graphicFrame>
      <p:graphicFrame>
        <p:nvGraphicFramePr>
          <p:cNvPr id="3082" name="Object 22"/>
          <p:cNvGraphicFramePr>
            <a:graphicFrameLocks noChangeAspect="1"/>
          </p:cNvGraphicFramePr>
          <p:nvPr/>
        </p:nvGraphicFramePr>
        <p:xfrm>
          <a:off x="5281613" y="3378200"/>
          <a:ext cx="738187" cy="1371600"/>
        </p:xfrm>
        <a:graphic>
          <a:graphicData uri="http://schemas.openxmlformats.org/presentationml/2006/ole">
            <p:oleObj spid="_x0000_s3082" name="Equation" r:id="rId11" imgW="190440" imgH="393480" progId="Equation.3">
              <p:embed/>
            </p:oleObj>
          </a:graphicData>
        </a:graphic>
      </p:graphicFrame>
      <p:sp>
        <p:nvSpPr>
          <p:cNvPr id="3095" name="Text Box 23"/>
          <p:cNvSpPr txBox="1">
            <a:spLocks noChangeArrowheads="1"/>
          </p:cNvSpPr>
          <p:nvPr/>
        </p:nvSpPr>
        <p:spPr bwMode="auto">
          <a:xfrm>
            <a:off x="3048000" y="3697288"/>
            <a:ext cx="539750" cy="823912"/>
          </a:xfrm>
          <a:prstGeom prst="rect">
            <a:avLst/>
          </a:prstGeom>
          <a:noFill/>
          <a:ln w="9525">
            <a:noFill/>
            <a:miter lim="800000"/>
            <a:headEnd/>
            <a:tailEnd/>
          </a:ln>
        </p:spPr>
        <p:txBody>
          <a:bodyPr wrap="none">
            <a:spAutoFit/>
          </a:bodyPr>
          <a:lstStyle/>
          <a:p>
            <a:r>
              <a:rPr lang="en-US" sz="4800" b="1"/>
              <a:t>+</a:t>
            </a:r>
          </a:p>
        </p:txBody>
      </p:sp>
      <p:sp>
        <p:nvSpPr>
          <p:cNvPr id="3096" name="Text Box 24"/>
          <p:cNvSpPr txBox="1">
            <a:spLocks noChangeArrowheads="1"/>
          </p:cNvSpPr>
          <p:nvPr/>
        </p:nvSpPr>
        <p:spPr bwMode="auto">
          <a:xfrm>
            <a:off x="4495800" y="3671888"/>
            <a:ext cx="539750" cy="823912"/>
          </a:xfrm>
          <a:prstGeom prst="rect">
            <a:avLst/>
          </a:prstGeom>
          <a:noFill/>
          <a:ln w="9525">
            <a:noFill/>
            <a:miter lim="800000"/>
            <a:headEnd/>
            <a:tailEnd/>
          </a:ln>
        </p:spPr>
        <p:txBody>
          <a:bodyPr wrap="none">
            <a:spAutoFit/>
          </a:bodyPr>
          <a:lstStyle/>
          <a:p>
            <a:r>
              <a:rPr lang="en-US" sz="4800" b="1"/>
              <a:t>=</a:t>
            </a:r>
          </a:p>
        </p:txBody>
      </p:sp>
      <p:graphicFrame>
        <p:nvGraphicFramePr>
          <p:cNvPr id="3083" name="Object 25"/>
          <p:cNvGraphicFramePr>
            <a:graphicFrameLocks noChangeAspect="1"/>
          </p:cNvGraphicFramePr>
          <p:nvPr/>
        </p:nvGraphicFramePr>
        <p:xfrm>
          <a:off x="2286000" y="3352800"/>
          <a:ext cx="738188" cy="1524000"/>
        </p:xfrm>
        <a:graphic>
          <a:graphicData uri="http://schemas.openxmlformats.org/presentationml/2006/ole">
            <p:oleObj spid="_x0000_s3083" name="Equation" r:id="rId12" imgW="190440" imgH="393480" progId="Equation.3">
              <p:embed/>
            </p:oleObj>
          </a:graphicData>
        </a:graphic>
      </p:graphicFrame>
      <p:sp>
        <p:nvSpPr>
          <p:cNvPr id="3097" name="Text Box 26"/>
          <p:cNvSpPr txBox="1">
            <a:spLocks noChangeArrowheads="1"/>
          </p:cNvSpPr>
          <p:nvPr/>
        </p:nvSpPr>
        <p:spPr bwMode="auto">
          <a:xfrm>
            <a:off x="3041650" y="2209800"/>
            <a:ext cx="387350" cy="823913"/>
          </a:xfrm>
          <a:prstGeom prst="rect">
            <a:avLst/>
          </a:prstGeom>
          <a:noFill/>
          <a:ln w="9525">
            <a:noFill/>
            <a:miter lim="800000"/>
            <a:headEnd/>
            <a:tailEnd/>
          </a:ln>
        </p:spPr>
        <p:txBody>
          <a:bodyPr wrap="none">
            <a:spAutoFit/>
          </a:bodyPr>
          <a:lstStyle/>
          <a:p>
            <a:r>
              <a:rPr lang="en-US" sz="4800" b="1"/>
              <a:t>-</a:t>
            </a:r>
          </a:p>
        </p:txBody>
      </p:sp>
      <p:sp>
        <p:nvSpPr>
          <p:cNvPr id="448539" name="Text Box 27"/>
          <p:cNvSpPr txBox="1">
            <a:spLocks noChangeArrowheads="1"/>
          </p:cNvSpPr>
          <p:nvPr/>
        </p:nvSpPr>
        <p:spPr bwMode="auto">
          <a:xfrm>
            <a:off x="2432050" y="5181600"/>
            <a:ext cx="387350" cy="823913"/>
          </a:xfrm>
          <a:prstGeom prst="rect">
            <a:avLst/>
          </a:prstGeom>
          <a:noFill/>
          <a:ln w="9525">
            <a:noFill/>
            <a:miter lim="800000"/>
            <a:headEnd/>
            <a:tailEnd/>
          </a:ln>
        </p:spPr>
        <p:txBody>
          <a:bodyPr wrap="none">
            <a:spAutoFit/>
          </a:bodyPr>
          <a:lstStyle/>
          <a:p>
            <a:r>
              <a:rPr lang="en-US" sz="4800" b="1"/>
              <a:t>;</a:t>
            </a:r>
          </a:p>
        </p:txBody>
      </p:sp>
      <p:sp>
        <p:nvSpPr>
          <p:cNvPr id="448542" name="Text Box 30"/>
          <p:cNvSpPr txBox="1">
            <a:spLocks noChangeArrowheads="1"/>
          </p:cNvSpPr>
          <p:nvPr/>
        </p:nvSpPr>
        <p:spPr bwMode="auto">
          <a:xfrm>
            <a:off x="5708650" y="5195888"/>
            <a:ext cx="387350" cy="823912"/>
          </a:xfrm>
          <a:prstGeom prst="rect">
            <a:avLst/>
          </a:prstGeom>
          <a:noFill/>
          <a:ln w="9525">
            <a:noFill/>
            <a:miter lim="800000"/>
            <a:headEnd/>
            <a:tailEnd/>
          </a:ln>
        </p:spPr>
        <p:txBody>
          <a:bodyPr wrap="none">
            <a:spAutoFit/>
          </a:bodyPr>
          <a:lstStyle/>
          <a:p>
            <a:r>
              <a:rPr lang="en-US" sz="4800" b="1"/>
              <a:t>;</a:t>
            </a:r>
          </a:p>
        </p:txBody>
      </p:sp>
      <p:graphicFrame>
        <p:nvGraphicFramePr>
          <p:cNvPr id="3084" name="Object 78"/>
          <p:cNvGraphicFramePr>
            <a:graphicFrameLocks noChangeAspect="1"/>
          </p:cNvGraphicFramePr>
          <p:nvPr/>
        </p:nvGraphicFramePr>
        <p:xfrm>
          <a:off x="2273300" y="1905000"/>
          <a:ext cx="698500" cy="1447800"/>
        </p:xfrm>
        <a:graphic>
          <a:graphicData uri="http://schemas.openxmlformats.org/presentationml/2006/ole">
            <p:oleObj spid="_x0000_s3084" name="Equation" r:id="rId13" imgW="190440" imgH="393480" progId="Equation.3">
              <p:embed/>
            </p:oleObj>
          </a:graphicData>
        </a:graphic>
      </p:graphicFrame>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48524"/>
                                        </p:tgtEl>
                                        <p:attrNameLst>
                                          <p:attrName>style.visibility</p:attrName>
                                        </p:attrNameLst>
                                      </p:cBhvr>
                                      <p:to>
                                        <p:strVal val="visible"/>
                                      </p:to>
                                    </p:set>
                                    <p:animEffect transition="in" filter="box(in)">
                                      <p:cBhvr>
                                        <p:cTn id="7" dur="500"/>
                                        <p:tgtEl>
                                          <p:spTgt spid="448524"/>
                                        </p:tgtEl>
                                      </p:cBhvr>
                                    </p:animEffect>
                                  </p:childTnLst>
                                </p:cTn>
                              </p:par>
                              <p:par>
                                <p:cTn id="8" presetID="4" presetClass="entr" presetSubtype="16" fill="hold" nodeType="withEffect">
                                  <p:stCondLst>
                                    <p:cond delay="0"/>
                                  </p:stCondLst>
                                  <p:childTnLst>
                                    <p:set>
                                      <p:cBhvr>
                                        <p:cTn id="9" dur="1" fill="hold">
                                          <p:stCondLst>
                                            <p:cond delay="0"/>
                                          </p:stCondLst>
                                        </p:cTn>
                                        <p:tgtEl>
                                          <p:spTgt spid="448518"/>
                                        </p:tgtEl>
                                        <p:attrNameLst>
                                          <p:attrName>style.visibility</p:attrName>
                                        </p:attrNameLst>
                                      </p:cBhvr>
                                      <p:to>
                                        <p:strVal val="visible"/>
                                      </p:to>
                                    </p:set>
                                    <p:animEffect transition="in" filter="box(in)">
                                      <p:cBhvr>
                                        <p:cTn id="10" dur="500"/>
                                        <p:tgtEl>
                                          <p:spTgt spid="448518"/>
                                        </p:tgtEl>
                                      </p:cBhvr>
                                    </p:animEffect>
                                  </p:childTnLst>
                                </p:cTn>
                              </p:par>
                              <p:par>
                                <p:cTn id="11" presetID="4" presetClass="entr" presetSubtype="16" fill="hold" nodeType="withEffect">
                                  <p:stCondLst>
                                    <p:cond delay="0"/>
                                  </p:stCondLst>
                                  <p:childTnLst>
                                    <p:set>
                                      <p:cBhvr>
                                        <p:cTn id="12" dur="1" fill="hold">
                                          <p:stCondLst>
                                            <p:cond delay="0"/>
                                          </p:stCondLst>
                                        </p:cTn>
                                        <p:tgtEl>
                                          <p:spTgt spid="448519"/>
                                        </p:tgtEl>
                                        <p:attrNameLst>
                                          <p:attrName>style.visibility</p:attrName>
                                        </p:attrNameLst>
                                      </p:cBhvr>
                                      <p:to>
                                        <p:strVal val="visible"/>
                                      </p:to>
                                    </p:set>
                                    <p:animEffect transition="in" filter="box(in)">
                                      <p:cBhvr>
                                        <p:cTn id="13" dur="500"/>
                                        <p:tgtEl>
                                          <p:spTgt spid="448519"/>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448539"/>
                                        </p:tgtEl>
                                        <p:attrNameLst>
                                          <p:attrName>style.visibility</p:attrName>
                                        </p:attrNameLst>
                                      </p:cBhvr>
                                      <p:to>
                                        <p:strVal val="visible"/>
                                      </p:to>
                                    </p:set>
                                    <p:animEffect transition="in" filter="box(in)">
                                      <p:cBhvr>
                                        <p:cTn id="16" dur="500"/>
                                        <p:tgtEl>
                                          <p:spTgt spid="448539"/>
                                        </p:tgtEl>
                                      </p:cBhvr>
                                    </p:animEffect>
                                  </p:childTnLst>
                                </p:cTn>
                              </p:par>
                              <p:par>
                                <p:cTn id="17" presetID="4" presetClass="entr" presetSubtype="16" fill="hold" nodeType="withEffect">
                                  <p:stCondLst>
                                    <p:cond delay="0"/>
                                  </p:stCondLst>
                                  <p:childTnLst>
                                    <p:set>
                                      <p:cBhvr>
                                        <p:cTn id="18" dur="1" fill="hold">
                                          <p:stCondLst>
                                            <p:cond delay="0"/>
                                          </p:stCondLst>
                                        </p:cTn>
                                        <p:tgtEl>
                                          <p:spTgt spid="448549"/>
                                        </p:tgtEl>
                                        <p:attrNameLst>
                                          <p:attrName>style.visibility</p:attrName>
                                        </p:attrNameLst>
                                      </p:cBhvr>
                                      <p:to>
                                        <p:strVal val="visible"/>
                                      </p:to>
                                    </p:set>
                                    <p:animEffect transition="in" filter="box(in)">
                                      <p:cBhvr>
                                        <p:cTn id="19" dur="500"/>
                                        <p:tgtEl>
                                          <p:spTgt spid="448549"/>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448523"/>
                                        </p:tgtEl>
                                        <p:attrNameLst>
                                          <p:attrName>style.visibility</p:attrName>
                                        </p:attrNameLst>
                                      </p:cBhvr>
                                      <p:to>
                                        <p:strVal val="visible"/>
                                      </p:to>
                                    </p:set>
                                    <p:animEffect transition="in" filter="box(in)">
                                      <p:cBhvr>
                                        <p:cTn id="22" dur="500"/>
                                        <p:tgtEl>
                                          <p:spTgt spid="448523"/>
                                        </p:tgtEl>
                                      </p:cBhvr>
                                    </p:animEffect>
                                  </p:childTnLst>
                                </p:cTn>
                              </p:par>
                              <p:par>
                                <p:cTn id="23" presetID="4" presetClass="entr" presetSubtype="16" fill="hold" nodeType="withEffect">
                                  <p:stCondLst>
                                    <p:cond delay="0"/>
                                  </p:stCondLst>
                                  <p:childTnLst>
                                    <p:set>
                                      <p:cBhvr>
                                        <p:cTn id="24" dur="1" fill="hold">
                                          <p:stCondLst>
                                            <p:cond delay="0"/>
                                          </p:stCondLst>
                                        </p:cTn>
                                        <p:tgtEl>
                                          <p:spTgt spid="448521"/>
                                        </p:tgtEl>
                                        <p:attrNameLst>
                                          <p:attrName>style.visibility</p:attrName>
                                        </p:attrNameLst>
                                      </p:cBhvr>
                                      <p:to>
                                        <p:strVal val="visible"/>
                                      </p:to>
                                    </p:set>
                                    <p:animEffect transition="in" filter="box(in)">
                                      <p:cBhvr>
                                        <p:cTn id="25" dur="500"/>
                                        <p:tgtEl>
                                          <p:spTgt spid="448521"/>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448542"/>
                                        </p:tgtEl>
                                        <p:attrNameLst>
                                          <p:attrName>style.visibility</p:attrName>
                                        </p:attrNameLst>
                                      </p:cBhvr>
                                      <p:to>
                                        <p:strVal val="visible"/>
                                      </p:to>
                                    </p:set>
                                    <p:animEffect transition="in" filter="box(in)">
                                      <p:cBhvr>
                                        <p:cTn id="28" dur="500"/>
                                        <p:tgtEl>
                                          <p:spTgt spid="448542"/>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448525"/>
                                        </p:tgtEl>
                                        <p:attrNameLst>
                                          <p:attrName>style.visibility</p:attrName>
                                        </p:attrNameLst>
                                      </p:cBhvr>
                                      <p:to>
                                        <p:strVal val="visible"/>
                                      </p:to>
                                    </p:set>
                                    <p:animEffect transition="in" filter="box(in)">
                                      <p:cBhvr>
                                        <p:cTn id="31" dur="500"/>
                                        <p:tgtEl>
                                          <p:spTgt spid="448525"/>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448526"/>
                                        </p:tgtEl>
                                        <p:attrNameLst>
                                          <p:attrName>style.visibility</p:attrName>
                                        </p:attrNameLst>
                                      </p:cBhvr>
                                      <p:to>
                                        <p:strVal val="visible"/>
                                      </p:to>
                                    </p:set>
                                    <p:animEffect transition="in" filter="box(in)">
                                      <p:cBhvr>
                                        <p:cTn id="34" dur="500"/>
                                        <p:tgtEl>
                                          <p:spTgt spid="448526"/>
                                        </p:tgtEl>
                                      </p:cBhvr>
                                    </p:animEffect>
                                  </p:childTnLst>
                                </p:cTn>
                              </p:par>
                              <p:par>
                                <p:cTn id="35" presetID="4" presetClass="entr" presetSubtype="16" fill="hold" nodeType="withEffect">
                                  <p:stCondLst>
                                    <p:cond delay="0"/>
                                  </p:stCondLst>
                                  <p:childTnLst>
                                    <p:set>
                                      <p:cBhvr>
                                        <p:cTn id="36" dur="1" fill="hold">
                                          <p:stCondLst>
                                            <p:cond delay="0"/>
                                          </p:stCondLst>
                                        </p:cTn>
                                        <p:tgtEl>
                                          <p:spTgt spid="448522"/>
                                        </p:tgtEl>
                                        <p:attrNameLst>
                                          <p:attrName>style.visibility</p:attrName>
                                        </p:attrNameLst>
                                      </p:cBhvr>
                                      <p:to>
                                        <p:strVal val="visible"/>
                                      </p:to>
                                    </p:set>
                                    <p:animEffect transition="in" filter="box(in)">
                                      <p:cBhvr>
                                        <p:cTn id="37" dur="500"/>
                                        <p:tgtEl>
                                          <p:spTgt spid="448522"/>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1" nodeType="clickEffect">
                                  <p:stCondLst>
                                    <p:cond delay="0"/>
                                  </p:stCondLst>
                                  <p:childTnLst>
                                    <p:set>
                                      <p:cBhvr>
                                        <p:cTn id="41" dur="1" fill="hold">
                                          <p:stCondLst>
                                            <p:cond delay="0"/>
                                          </p:stCondLst>
                                        </p:cTn>
                                        <p:tgtEl>
                                          <p:spTgt spid="448526"/>
                                        </p:tgtEl>
                                        <p:attrNameLst>
                                          <p:attrName>style.visibility</p:attrName>
                                        </p:attrNameLst>
                                      </p:cBhvr>
                                      <p:to>
                                        <p:strVal val="visible"/>
                                      </p:to>
                                    </p:set>
                                    <p:animEffect transition="in" filter="box(in)">
                                      <p:cBhvr>
                                        <p:cTn id="42" dur="500"/>
                                        <p:tgtEl>
                                          <p:spTgt spid="4485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8523" grpId="0"/>
      <p:bldP spid="448524" grpId="0"/>
      <p:bldP spid="448525" grpId="0"/>
      <p:bldP spid="448526" grpId="0"/>
      <p:bldP spid="448526" grpId="1"/>
      <p:bldP spid="448539" grpId="0"/>
      <p:bldP spid="44854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7" name="Rectangle 2"/>
          <p:cNvSpPr>
            <a:spLocks noGrp="1" noChangeArrowheads="1"/>
          </p:cNvSpPr>
          <p:nvPr>
            <p:ph type="body" sz="half" idx="1"/>
          </p:nvPr>
        </p:nvSpPr>
        <p:spPr>
          <a:xfrm>
            <a:off x="0" y="0"/>
            <a:ext cx="9144000" cy="6858000"/>
          </a:xfrm>
        </p:spPr>
        <p:txBody>
          <a:bodyPr/>
          <a:lstStyle/>
          <a:p>
            <a:pPr eaLnBrk="1" hangingPunct="1">
              <a:buFontTx/>
              <a:buNone/>
            </a:pPr>
            <a:r>
              <a:rPr lang="en-US" sz="4000" b="1" u="sng" smtClean="0">
                <a:solidFill>
                  <a:srgbClr val="0000CC"/>
                </a:solidFill>
                <a:latin typeface="Times New Roman" pitchFamily="18" charset="0"/>
              </a:rPr>
              <a:t>Toán</a:t>
            </a:r>
            <a:r>
              <a:rPr lang="en-US" sz="4000" b="1" smtClean="0">
                <a:solidFill>
                  <a:srgbClr val="0000CC"/>
                </a:solidFill>
                <a:latin typeface="Times New Roman" pitchFamily="18" charset="0"/>
              </a:rPr>
              <a:t> :</a:t>
            </a:r>
            <a:r>
              <a:rPr lang="en-US" sz="2800" smtClean="0">
                <a:latin typeface="Times New Roman" pitchFamily="18" charset="0"/>
              </a:rPr>
              <a:t>                    </a:t>
            </a:r>
            <a:r>
              <a:rPr lang="en-US" sz="4400" b="1" smtClean="0">
                <a:solidFill>
                  <a:srgbClr val="FF0000"/>
                </a:solidFill>
                <a:latin typeface="Times New Roman" pitchFamily="18" charset="0"/>
              </a:rPr>
              <a:t>Phép trừ</a:t>
            </a:r>
            <a:r>
              <a:rPr lang="en-US" b="1" smtClean="0">
                <a:latin typeface="Times New Roman" pitchFamily="18" charset="0"/>
              </a:rPr>
              <a:t> </a:t>
            </a:r>
          </a:p>
          <a:p>
            <a:pPr eaLnBrk="1" hangingPunct="1"/>
            <a:endParaRPr lang="en-US" b="1" smtClean="0">
              <a:latin typeface="Times New Roman" pitchFamily="18" charset="0"/>
            </a:endParaRPr>
          </a:p>
        </p:txBody>
      </p:sp>
      <p:sp>
        <p:nvSpPr>
          <p:cNvPr id="4118" name="Text Box 4"/>
          <p:cNvSpPr txBox="1">
            <a:spLocks noChangeArrowheads="1"/>
          </p:cNvSpPr>
          <p:nvPr/>
        </p:nvSpPr>
        <p:spPr bwMode="auto">
          <a:xfrm>
            <a:off x="838200" y="1141413"/>
            <a:ext cx="7683500" cy="823912"/>
          </a:xfrm>
          <a:prstGeom prst="rect">
            <a:avLst/>
          </a:prstGeom>
          <a:noFill/>
          <a:ln w="9525">
            <a:noFill/>
            <a:miter lim="800000"/>
            <a:headEnd/>
            <a:tailEnd/>
          </a:ln>
        </p:spPr>
        <p:txBody>
          <a:bodyPr wrap="none">
            <a:spAutoFit/>
          </a:bodyPr>
          <a:lstStyle/>
          <a:p>
            <a:r>
              <a:rPr lang="en-US" sz="4800" b="1">
                <a:solidFill>
                  <a:schemeClr val="tx2"/>
                </a:solidFill>
                <a:latin typeface="Times New Roman" pitchFamily="18" charset="0"/>
              </a:rPr>
              <a:t>Tính rồi thử lại ( theo mẫu) :</a:t>
            </a:r>
          </a:p>
        </p:txBody>
      </p:sp>
      <p:sp>
        <p:nvSpPr>
          <p:cNvPr id="4119" name="Oval 5"/>
          <p:cNvSpPr>
            <a:spLocks noChangeArrowheads="1"/>
          </p:cNvSpPr>
          <p:nvPr/>
        </p:nvSpPr>
        <p:spPr bwMode="auto">
          <a:xfrm>
            <a:off x="152400" y="1219200"/>
            <a:ext cx="762000" cy="685800"/>
          </a:xfrm>
          <a:prstGeom prst="ellipse">
            <a:avLst/>
          </a:prstGeom>
          <a:solidFill>
            <a:schemeClr val="accent1"/>
          </a:solidFill>
          <a:ln w="9525">
            <a:solidFill>
              <a:schemeClr val="tx1"/>
            </a:solidFill>
            <a:round/>
            <a:headEnd/>
            <a:tailEnd/>
          </a:ln>
        </p:spPr>
        <p:txBody>
          <a:bodyPr wrap="none" anchor="ctr"/>
          <a:lstStyle/>
          <a:p>
            <a:pPr algn="ctr"/>
            <a:r>
              <a:rPr lang="en-US" sz="2800" b="1"/>
              <a:t>1</a:t>
            </a:r>
          </a:p>
        </p:txBody>
      </p:sp>
      <p:sp>
        <p:nvSpPr>
          <p:cNvPr id="458779" name="Text Box 27"/>
          <p:cNvSpPr txBox="1">
            <a:spLocks noChangeArrowheads="1"/>
          </p:cNvSpPr>
          <p:nvPr/>
        </p:nvSpPr>
        <p:spPr bwMode="auto">
          <a:xfrm>
            <a:off x="8299450" y="5105400"/>
            <a:ext cx="539750" cy="823913"/>
          </a:xfrm>
          <a:prstGeom prst="rect">
            <a:avLst/>
          </a:prstGeom>
          <a:noFill/>
          <a:ln w="9525">
            <a:noFill/>
            <a:miter lim="800000"/>
            <a:headEnd/>
            <a:tailEnd/>
          </a:ln>
        </p:spPr>
        <p:txBody>
          <a:bodyPr wrap="none">
            <a:spAutoFit/>
          </a:bodyPr>
          <a:lstStyle/>
          <a:p>
            <a:r>
              <a:rPr lang="en-US" sz="4800" b="1"/>
              <a:t>=</a:t>
            </a:r>
          </a:p>
        </p:txBody>
      </p:sp>
      <p:graphicFrame>
        <p:nvGraphicFramePr>
          <p:cNvPr id="458780" name="Object 28"/>
          <p:cNvGraphicFramePr>
            <a:graphicFrameLocks noChangeAspect="1"/>
          </p:cNvGraphicFramePr>
          <p:nvPr/>
        </p:nvGraphicFramePr>
        <p:xfrm>
          <a:off x="0" y="1981200"/>
          <a:ext cx="708025" cy="1371600"/>
        </p:xfrm>
        <a:graphic>
          <a:graphicData uri="http://schemas.openxmlformats.org/presentationml/2006/ole">
            <p:oleObj spid="_x0000_s4098" name="Equation" r:id="rId3" imgW="203040" imgH="393480" progId="Equation.3">
              <p:embed/>
            </p:oleObj>
          </a:graphicData>
        </a:graphic>
      </p:graphicFrame>
      <p:graphicFrame>
        <p:nvGraphicFramePr>
          <p:cNvPr id="458781" name="Object 29"/>
          <p:cNvGraphicFramePr>
            <a:graphicFrameLocks noChangeAspect="1"/>
          </p:cNvGraphicFramePr>
          <p:nvPr/>
        </p:nvGraphicFramePr>
        <p:xfrm>
          <a:off x="1219200" y="1981200"/>
          <a:ext cx="685800" cy="1330325"/>
        </p:xfrm>
        <a:graphic>
          <a:graphicData uri="http://schemas.openxmlformats.org/presentationml/2006/ole">
            <p:oleObj spid="_x0000_s4099" name="Equation" r:id="rId4" imgW="203040" imgH="393480" progId="Equation.3">
              <p:embed/>
            </p:oleObj>
          </a:graphicData>
        </a:graphic>
      </p:graphicFrame>
      <p:graphicFrame>
        <p:nvGraphicFramePr>
          <p:cNvPr id="458782" name="Object 30"/>
          <p:cNvGraphicFramePr>
            <a:graphicFrameLocks noChangeAspect="1"/>
          </p:cNvGraphicFramePr>
          <p:nvPr/>
        </p:nvGraphicFramePr>
        <p:xfrm>
          <a:off x="25400" y="3352800"/>
          <a:ext cx="965200" cy="1447800"/>
        </p:xfrm>
        <a:graphic>
          <a:graphicData uri="http://schemas.openxmlformats.org/presentationml/2006/ole">
            <p:oleObj spid="_x0000_s4100" name="Equation" r:id="rId5" imgW="152280" imgH="228600" progId="Equation.3">
              <p:embed/>
            </p:oleObj>
          </a:graphicData>
        </a:graphic>
      </p:graphicFrame>
      <p:graphicFrame>
        <p:nvGraphicFramePr>
          <p:cNvPr id="458783" name="Object 31"/>
          <p:cNvGraphicFramePr>
            <a:graphicFrameLocks noChangeAspect="1"/>
          </p:cNvGraphicFramePr>
          <p:nvPr/>
        </p:nvGraphicFramePr>
        <p:xfrm>
          <a:off x="838200" y="4724400"/>
          <a:ext cx="609600" cy="1725613"/>
        </p:xfrm>
        <a:graphic>
          <a:graphicData uri="http://schemas.openxmlformats.org/presentationml/2006/ole">
            <p:oleObj spid="_x0000_s4101" name="Equation" r:id="rId6" imgW="152280" imgH="393480" progId="Equation.3">
              <p:embed/>
            </p:oleObj>
          </a:graphicData>
        </a:graphic>
      </p:graphicFrame>
      <p:sp>
        <p:nvSpPr>
          <p:cNvPr id="458784" name="Text Box 32"/>
          <p:cNvSpPr txBox="1">
            <a:spLocks noChangeArrowheads="1"/>
          </p:cNvSpPr>
          <p:nvPr/>
        </p:nvSpPr>
        <p:spPr bwMode="auto">
          <a:xfrm>
            <a:off x="914400" y="3581400"/>
            <a:ext cx="387350" cy="823913"/>
          </a:xfrm>
          <a:prstGeom prst="rect">
            <a:avLst/>
          </a:prstGeom>
          <a:noFill/>
          <a:ln w="9525">
            <a:noFill/>
            <a:miter lim="800000"/>
            <a:headEnd/>
            <a:tailEnd/>
          </a:ln>
        </p:spPr>
        <p:txBody>
          <a:bodyPr wrap="none">
            <a:spAutoFit/>
          </a:bodyPr>
          <a:lstStyle/>
          <a:p>
            <a:r>
              <a:rPr lang="en-US" sz="4800" b="1"/>
              <a:t>-</a:t>
            </a:r>
          </a:p>
        </p:txBody>
      </p:sp>
      <p:sp>
        <p:nvSpPr>
          <p:cNvPr id="458785" name="Text Box 33"/>
          <p:cNvSpPr txBox="1">
            <a:spLocks noChangeArrowheads="1"/>
          </p:cNvSpPr>
          <p:nvPr/>
        </p:nvSpPr>
        <p:spPr bwMode="auto">
          <a:xfrm>
            <a:off x="762000" y="2209800"/>
            <a:ext cx="304800" cy="823913"/>
          </a:xfrm>
          <a:prstGeom prst="rect">
            <a:avLst/>
          </a:prstGeom>
          <a:noFill/>
          <a:ln w="9525">
            <a:noFill/>
            <a:miter lim="800000"/>
            <a:headEnd/>
            <a:tailEnd/>
          </a:ln>
        </p:spPr>
        <p:txBody>
          <a:bodyPr>
            <a:spAutoFit/>
          </a:bodyPr>
          <a:lstStyle/>
          <a:p>
            <a:r>
              <a:rPr lang="en-US" sz="4800" b="1"/>
              <a:t>-</a:t>
            </a:r>
          </a:p>
        </p:txBody>
      </p:sp>
      <p:sp>
        <p:nvSpPr>
          <p:cNvPr id="458786" name="Text Box 34"/>
          <p:cNvSpPr txBox="1">
            <a:spLocks noChangeArrowheads="1"/>
          </p:cNvSpPr>
          <p:nvPr/>
        </p:nvSpPr>
        <p:spPr bwMode="auto">
          <a:xfrm>
            <a:off x="1447800" y="5181600"/>
            <a:ext cx="481013" cy="823913"/>
          </a:xfrm>
          <a:prstGeom prst="rect">
            <a:avLst/>
          </a:prstGeom>
          <a:noFill/>
          <a:ln w="9525">
            <a:noFill/>
            <a:miter lim="800000"/>
            <a:headEnd/>
            <a:tailEnd/>
          </a:ln>
        </p:spPr>
        <p:txBody>
          <a:bodyPr>
            <a:spAutoFit/>
          </a:bodyPr>
          <a:lstStyle/>
          <a:p>
            <a:r>
              <a:rPr lang="en-US" sz="4800" b="1"/>
              <a:t>=</a:t>
            </a:r>
          </a:p>
        </p:txBody>
      </p:sp>
      <p:sp>
        <p:nvSpPr>
          <p:cNvPr id="458787" name="Text Box 35"/>
          <p:cNvSpPr txBox="1">
            <a:spLocks noChangeArrowheads="1"/>
          </p:cNvSpPr>
          <p:nvPr/>
        </p:nvSpPr>
        <p:spPr bwMode="auto">
          <a:xfrm>
            <a:off x="1981200" y="3595688"/>
            <a:ext cx="539750" cy="823912"/>
          </a:xfrm>
          <a:prstGeom prst="rect">
            <a:avLst/>
          </a:prstGeom>
          <a:noFill/>
          <a:ln w="9525">
            <a:noFill/>
            <a:miter lim="800000"/>
            <a:headEnd/>
            <a:tailEnd/>
          </a:ln>
        </p:spPr>
        <p:txBody>
          <a:bodyPr wrap="none">
            <a:spAutoFit/>
          </a:bodyPr>
          <a:lstStyle/>
          <a:p>
            <a:r>
              <a:rPr lang="en-US" sz="4800" b="1"/>
              <a:t>=</a:t>
            </a:r>
          </a:p>
        </p:txBody>
      </p:sp>
      <p:sp>
        <p:nvSpPr>
          <p:cNvPr id="458788" name="Text Box 36"/>
          <p:cNvSpPr txBox="1">
            <a:spLocks noChangeArrowheads="1"/>
          </p:cNvSpPr>
          <p:nvPr/>
        </p:nvSpPr>
        <p:spPr bwMode="auto">
          <a:xfrm>
            <a:off x="1981200" y="2209800"/>
            <a:ext cx="539750" cy="823913"/>
          </a:xfrm>
          <a:prstGeom prst="rect">
            <a:avLst/>
          </a:prstGeom>
          <a:noFill/>
          <a:ln w="9525">
            <a:noFill/>
            <a:miter lim="800000"/>
            <a:headEnd/>
            <a:tailEnd/>
          </a:ln>
        </p:spPr>
        <p:txBody>
          <a:bodyPr wrap="none">
            <a:spAutoFit/>
          </a:bodyPr>
          <a:lstStyle/>
          <a:p>
            <a:r>
              <a:rPr lang="en-US" sz="4800" b="1"/>
              <a:t>=</a:t>
            </a:r>
          </a:p>
        </p:txBody>
      </p:sp>
      <p:graphicFrame>
        <p:nvGraphicFramePr>
          <p:cNvPr id="458789" name="Object 37"/>
          <p:cNvGraphicFramePr>
            <a:graphicFrameLocks noChangeAspect="1"/>
          </p:cNvGraphicFramePr>
          <p:nvPr/>
        </p:nvGraphicFramePr>
        <p:xfrm>
          <a:off x="2514600" y="1905000"/>
          <a:ext cx="752475" cy="1457325"/>
        </p:xfrm>
        <a:graphic>
          <a:graphicData uri="http://schemas.openxmlformats.org/presentationml/2006/ole">
            <p:oleObj spid="_x0000_s4102" name="Equation" r:id="rId7" imgW="203040" imgH="393480" progId="Equation.3">
              <p:embed/>
            </p:oleObj>
          </a:graphicData>
        </a:graphic>
      </p:graphicFrame>
      <p:graphicFrame>
        <p:nvGraphicFramePr>
          <p:cNvPr id="458790" name="Object 38"/>
          <p:cNvGraphicFramePr>
            <a:graphicFrameLocks noChangeAspect="1"/>
          </p:cNvGraphicFramePr>
          <p:nvPr/>
        </p:nvGraphicFramePr>
        <p:xfrm>
          <a:off x="2514600" y="3276600"/>
          <a:ext cx="715963" cy="1384300"/>
        </p:xfrm>
        <a:graphic>
          <a:graphicData uri="http://schemas.openxmlformats.org/presentationml/2006/ole">
            <p:oleObj spid="_x0000_s4103" name="Equation" r:id="rId8" imgW="203040" imgH="393480" progId="Equation.3">
              <p:embed/>
            </p:oleObj>
          </a:graphicData>
        </a:graphic>
      </p:graphicFrame>
      <p:graphicFrame>
        <p:nvGraphicFramePr>
          <p:cNvPr id="458791" name="Object 39"/>
          <p:cNvGraphicFramePr>
            <a:graphicFrameLocks noChangeAspect="1"/>
          </p:cNvGraphicFramePr>
          <p:nvPr/>
        </p:nvGraphicFramePr>
        <p:xfrm>
          <a:off x="3746500" y="4762500"/>
          <a:ext cx="673100" cy="1620838"/>
        </p:xfrm>
        <a:graphic>
          <a:graphicData uri="http://schemas.openxmlformats.org/presentationml/2006/ole">
            <p:oleObj spid="_x0000_s4104" name="Equation" r:id="rId9" imgW="152280" imgH="393480" progId="Equation.3">
              <p:embed/>
            </p:oleObj>
          </a:graphicData>
        </a:graphic>
      </p:graphicFrame>
      <p:sp>
        <p:nvSpPr>
          <p:cNvPr id="458792" name="Text Box 40"/>
          <p:cNvSpPr txBox="1">
            <a:spLocks noChangeArrowheads="1"/>
          </p:cNvSpPr>
          <p:nvPr/>
        </p:nvSpPr>
        <p:spPr bwMode="auto">
          <a:xfrm>
            <a:off x="3276600" y="2133600"/>
            <a:ext cx="2209800" cy="823913"/>
          </a:xfrm>
          <a:prstGeom prst="rect">
            <a:avLst/>
          </a:prstGeom>
          <a:noFill/>
          <a:ln w="9525">
            <a:noFill/>
            <a:miter lim="800000"/>
            <a:headEnd/>
            <a:tailEnd/>
          </a:ln>
        </p:spPr>
        <p:txBody>
          <a:bodyPr>
            <a:spAutoFit/>
          </a:bodyPr>
          <a:lstStyle/>
          <a:p>
            <a:r>
              <a:rPr lang="en-US" sz="4800" b="1">
                <a:solidFill>
                  <a:srgbClr val="9900FF"/>
                </a:solidFill>
                <a:latin typeface="Times New Roman" pitchFamily="18" charset="0"/>
              </a:rPr>
              <a:t>Thử lại</a:t>
            </a:r>
            <a:r>
              <a:rPr lang="en-US" sz="4800" b="1"/>
              <a:t> </a:t>
            </a:r>
          </a:p>
        </p:txBody>
      </p:sp>
      <p:sp>
        <p:nvSpPr>
          <p:cNvPr id="458793" name="Text Box 41"/>
          <p:cNvSpPr txBox="1">
            <a:spLocks noChangeArrowheads="1"/>
          </p:cNvSpPr>
          <p:nvPr/>
        </p:nvSpPr>
        <p:spPr bwMode="auto">
          <a:xfrm>
            <a:off x="3276600" y="3443288"/>
            <a:ext cx="2209800" cy="823912"/>
          </a:xfrm>
          <a:prstGeom prst="rect">
            <a:avLst/>
          </a:prstGeom>
          <a:noFill/>
          <a:ln w="9525">
            <a:noFill/>
            <a:miter lim="800000"/>
            <a:headEnd/>
            <a:tailEnd/>
          </a:ln>
        </p:spPr>
        <p:txBody>
          <a:bodyPr>
            <a:spAutoFit/>
          </a:bodyPr>
          <a:lstStyle/>
          <a:p>
            <a:r>
              <a:rPr lang="en-US" sz="4800" b="1">
                <a:solidFill>
                  <a:srgbClr val="9900FF"/>
                </a:solidFill>
                <a:latin typeface="Times New Roman" pitchFamily="18" charset="0"/>
              </a:rPr>
              <a:t>Thử lại</a:t>
            </a:r>
            <a:r>
              <a:rPr lang="en-US" sz="4800" b="1"/>
              <a:t> </a:t>
            </a:r>
          </a:p>
        </p:txBody>
      </p:sp>
      <p:sp>
        <p:nvSpPr>
          <p:cNvPr id="458794" name="Text Box 42"/>
          <p:cNvSpPr txBox="1">
            <a:spLocks noChangeArrowheads="1"/>
          </p:cNvSpPr>
          <p:nvPr/>
        </p:nvSpPr>
        <p:spPr bwMode="auto">
          <a:xfrm>
            <a:off x="4305300" y="5156200"/>
            <a:ext cx="2057400" cy="762000"/>
          </a:xfrm>
          <a:prstGeom prst="rect">
            <a:avLst/>
          </a:prstGeom>
          <a:noFill/>
          <a:ln w="9525">
            <a:noFill/>
            <a:miter lim="800000"/>
            <a:headEnd/>
            <a:tailEnd/>
          </a:ln>
        </p:spPr>
        <p:txBody>
          <a:bodyPr>
            <a:spAutoFit/>
          </a:bodyPr>
          <a:lstStyle/>
          <a:p>
            <a:r>
              <a:rPr lang="en-US" sz="4400" b="1">
                <a:solidFill>
                  <a:srgbClr val="9900FF"/>
                </a:solidFill>
                <a:latin typeface="Times New Roman" pitchFamily="18" charset="0"/>
              </a:rPr>
              <a:t>Thử lại</a:t>
            </a:r>
            <a:r>
              <a:rPr lang="en-US" sz="4400" b="1"/>
              <a:t> </a:t>
            </a:r>
          </a:p>
        </p:txBody>
      </p:sp>
      <p:graphicFrame>
        <p:nvGraphicFramePr>
          <p:cNvPr id="458795" name="Object 43"/>
          <p:cNvGraphicFramePr>
            <a:graphicFrameLocks noChangeAspect="1"/>
          </p:cNvGraphicFramePr>
          <p:nvPr/>
        </p:nvGraphicFramePr>
        <p:xfrm>
          <a:off x="5410200" y="1905000"/>
          <a:ext cx="709613" cy="1371600"/>
        </p:xfrm>
        <a:graphic>
          <a:graphicData uri="http://schemas.openxmlformats.org/presentationml/2006/ole">
            <p:oleObj spid="_x0000_s4105" name="Equation" r:id="rId10" imgW="203040" imgH="393480" progId="Equation.3">
              <p:embed/>
            </p:oleObj>
          </a:graphicData>
        </a:graphic>
      </p:graphicFrame>
      <p:graphicFrame>
        <p:nvGraphicFramePr>
          <p:cNvPr id="458796" name="Object 44"/>
          <p:cNvGraphicFramePr>
            <a:graphicFrameLocks noChangeAspect="1"/>
          </p:cNvGraphicFramePr>
          <p:nvPr/>
        </p:nvGraphicFramePr>
        <p:xfrm>
          <a:off x="6654800" y="1955800"/>
          <a:ext cx="649288" cy="1254125"/>
        </p:xfrm>
        <a:graphic>
          <a:graphicData uri="http://schemas.openxmlformats.org/presentationml/2006/ole">
            <p:oleObj spid="_x0000_s4106" name="Equation" r:id="rId11" imgW="203040" imgH="393480" progId="Equation.3">
              <p:embed/>
            </p:oleObj>
          </a:graphicData>
        </a:graphic>
      </p:graphicFrame>
      <p:graphicFrame>
        <p:nvGraphicFramePr>
          <p:cNvPr id="458797" name="Object 45"/>
          <p:cNvGraphicFramePr>
            <a:graphicFrameLocks noChangeAspect="1"/>
          </p:cNvGraphicFramePr>
          <p:nvPr/>
        </p:nvGraphicFramePr>
        <p:xfrm>
          <a:off x="7902575" y="1905000"/>
          <a:ext cx="708025" cy="1371600"/>
        </p:xfrm>
        <a:graphic>
          <a:graphicData uri="http://schemas.openxmlformats.org/presentationml/2006/ole">
            <p:oleObj spid="_x0000_s4107" name="Equation" r:id="rId12" imgW="203040" imgH="393480" progId="Equation.3">
              <p:embed/>
            </p:oleObj>
          </a:graphicData>
        </a:graphic>
      </p:graphicFrame>
      <p:graphicFrame>
        <p:nvGraphicFramePr>
          <p:cNvPr id="458798" name="Object 46"/>
          <p:cNvGraphicFramePr>
            <a:graphicFrameLocks noChangeAspect="1"/>
          </p:cNvGraphicFramePr>
          <p:nvPr/>
        </p:nvGraphicFramePr>
        <p:xfrm>
          <a:off x="5334000" y="3165475"/>
          <a:ext cx="766763" cy="1482725"/>
        </p:xfrm>
        <a:graphic>
          <a:graphicData uri="http://schemas.openxmlformats.org/presentationml/2006/ole">
            <p:oleObj spid="_x0000_s4108" name="Equation" r:id="rId13" imgW="203040" imgH="393480" progId="Equation.3">
              <p:embed/>
            </p:oleObj>
          </a:graphicData>
        </a:graphic>
      </p:graphicFrame>
      <p:graphicFrame>
        <p:nvGraphicFramePr>
          <p:cNvPr id="458799" name="Object 47"/>
          <p:cNvGraphicFramePr>
            <a:graphicFrameLocks noChangeAspect="1"/>
          </p:cNvGraphicFramePr>
          <p:nvPr/>
        </p:nvGraphicFramePr>
        <p:xfrm>
          <a:off x="6705600" y="3124200"/>
          <a:ext cx="685800" cy="1482725"/>
        </p:xfrm>
        <a:graphic>
          <a:graphicData uri="http://schemas.openxmlformats.org/presentationml/2006/ole">
            <p:oleObj spid="_x0000_s4109" name="Equation" r:id="rId14" imgW="152280" imgH="393480" progId="Equation.3">
              <p:embed/>
            </p:oleObj>
          </a:graphicData>
        </a:graphic>
      </p:graphicFrame>
      <p:graphicFrame>
        <p:nvGraphicFramePr>
          <p:cNvPr id="458800" name="Object 48"/>
          <p:cNvGraphicFramePr>
            <a:graphicFrameLocks noChangeAspect="1"/>
          </p:cNvGraphicFramePr>
          <p:nvPr/>
        </p:nvGraphicFramePr>
        <p:xfrm>
          <a:off x="7848600" y="3124200"/>
          <a:ext cx="838200" cy="1462088"/>
        </p:xfrm>
        <a:graphic>
          <a:graphicData uri="http://schemas.openxmlformats.org/presentationml/2006/ole">
            <p:oleObj spid="_x0000_s4110" name="Equation" r:id="rId15" imgW="152280" imgH="228600" progId="Equation.3">
              <p:embed/>
            </p:oleObj>
          </a:graphicData>
        </a:graphic>
      </p:graphicFrame>
      <p:graphicFrame>
        <p:nvGraphicFramePr>
          <p:cNvPr id="458801" name="Object 49"/>
          <p:cNvGraphicFramePr>
            <a:graphicFrameLocks noChangeAspect="1"/>
          </p:cNvGraphicFramePr>
          <p:nvPr/>
        </p:nvGraphicFramePr>
        <p:xfrm>
          <a:off x="6192838" y="4800600"/>
          <a:ext cx="588962" cy="1524000"/>
        </p:xfrm>
        <a:graphic>
          <a:graphicData uri="http://schemas.openxmlformats.org/presentationml/2006/ole">
            <p:oleObj spid="_x0000_s4111" name="Equation" r:id="rId16" imgW="152280" imgH="393480" progId="Equation.3">
              <p:embed/>
            </p:oleObj>
          </a:graphicData>
        </a:graphic>
      </p:graphicFrame>
      <p:graphicFrame>
        <p:nvGraphicFramePr>
          <p:cNvPr id="458802" name="Object 50"/>
          <p:cNvGraphicFramePr>
            <a:graphicFrameLocks noChangeAspect="1"/>
          </p:cNvGraphicFramePr>
          <p:nvPr/>
        </p:nvGraphicFramePr>
        <p:xfrm>
          <a:off x="7107238" y="4800600"/>
          <a:ext cx="588962" cy="1524000"/>
        </p:xfrm>
        <a:graphic>
          <a:graphicData uri="http://schemas.openxmlformats.org/presentationml/2006/ole">
            <p:oleObj spid="_x0000_s4112" name="Equation" r:id="rId17" imgW="152280" imgH="393480" progId="Equation.3">
              <p:embed/>
            </p:oleObj>
          </a:graphicData>
        </a:graphic>
      </p:graphicFrame>
      <p:graphicFrame>
        <p:nvGraphicFramePr>
          <p:cNvPr id="458803" name="Object 51"/>
          <p:cNvGraphicFramePr>
            <a:graphicFrameLocks noChangeAspect="1"/>
          </p:cNvGraphicFramePr>
          <p:nvPr/>
        </p:nvGraphicFramePr>
        <p:xfrm>
          <a:off x="7891463" y="4762500"/>
          <a:ext cx="592137" cy="1524000"/>
        </p:xfrm>
        <a:graphic>
          <a:graphicData uri="http://schemas.openxmlformats.org/presentationml/2006/ole">
            <p:oleObj spid="_x0000_s4113" name="Equation" r:id="rId18" imgW="152280" imgH="393480" progId="Equation.3">
              <p:embed/>
            </p:oleObj>
          </a:graphicData>
        </a:graphic>
      </p:graphicFrame>
      <p:sp>
        <p:nvSpPr>
          <p:cNvPr id="458804" name="Text Box 52"/>
          <p:cNvSpPr txBox="1">
            <a:spLocks noChangeArrowheads="1"/>
          </p:cNvSpPr>
          <p:nvPr/>
        </p:nvSpPr>
        <p:spPr bwMode="auto">
          <a:xfrm>
            <a:off x="6172200" y="3467100"/>
            <a:ext cx="539750" cy="823913"/>
          </a:xfrm>
          <a:prstGeom prst="rect">
            <a:avLst/>
          </a:prstGeom>
          <a:noFill/>
          <a:ln w="9525">
            <a:noFill/>
            <a:miter lim="800000"/>
            <a:headEnd/>
            <a:tailEnd/>
          </a:ln>
        </p:spPr>
        <p:txBody>
          <a:bodyPr wrap="none">
            <a:spAutoFit/>
          </a:bodyPr>
          <a:lstStyle/>
          <a:p>
            <a:r>
              <a:rPr lang="en-US" sz="4800" b="1"/>
              <a:t>+</a:t>
            </a:r>
          </a:p>
        </p:txBody>
      </p:sp>
      <p:sp>
        <p:nvSpPr>
          <p:cNvPr id="458805" name="Text Box 53"/>
          <p:cNvSpPr txBox="1">
            <a:spLocks noChangeArrowheads="1"/>
          </p:cNvSpPr>
          <p:nvPr/>
        </p:nvSpPr>
        <p:spPr bwMode="auto">
          <a:xfrm>
            <a:off x="6146800" y="2171700"/>
            <a:ext cx="539750" cy="823913"/>
          </a:xfrm>
          <a:prstGeom prst="rect">
            <a:avLst/>
          </a:prstGeom>
          <a:noFill/>
          <a:ln w="9525">
            <a:noFill/>
            <a:miter lim="800000"/>
            <a:headEnd/>
            <a:tailEnd/>
          </a:ln>
        </p:spPr>
        <p:txBody>
          <a:bodyPr wrap="none">
            <a:spAutoFit/>
          </a:bodyPr>
          <a:lstStyle/>
          <a:p>
            <a:r>
              <a:rPr lang="en-US" sz="4800" b="1"/>
              <a:t>+</a:t>
            </a:r>
          </a:p>
        </p:txBody>
      </p:sp>
      <p:sp>
        <p:nvSpPr>
          <p:cNvPr id="458806" name="Text Box 54"/>
          <p:cNvSpPr txBox="1">
            <a:spLocks noChangeArrowheads="1"/>
          </p:cNvSpPr>
          <p:nvPr/>
        </p:nvSpPr>
        <p:spPr bwMode="auto">
          <a:xfrm>
            <a:off x="7578725" y="5105400"/>
            <a:ext cx="422275" cy="579438"/>
          </a:xfrm>
          <a:prstGeom prst="rect">
            <a:avLst/>
          </a:prstGeom>
          <a:noFill/>
          <a:ln w="9525">
            <a:noFill/>
            <a:miter lim="800000"/>
            <a:headEnd/>
            <a:tailEnd/>
          </a:ln>
        </p:spPr>
        <p:txBody>
          <a:bodyPr wrap="none">
            <a:spAutoFit/>
          </a:bodyPr>
          <a:lstStyle/>
          <a:p>
            <a:r>
              <a:rPr lang="en-US" sz="4800" b="1" baseline="-25000"/>
              <a:t>=</a:t>
            </a:r>
          </a:p>
        </p:txBody>
      </p:sp>
      <p:sp>
        <p:nvSpPr>
          <p:cNvPr id="458807" name="Text Box 55"/>
          <p:cNvSpPr txBox="1">
            <a:spLocks noChangeArrowheads="1"/>
          </p:cNvSpPr>
          <p:nvPr/>
        </p:nvSpPr>
        <p:spPr bwMode="auto">
          <a:xfrm>
            <a:off x="7315200" y="3429000"/>
            <a:ext cx="539750" cy="823913"/>
          </a:xfrm>
          <a:prstGeom prst="rect">
            <a:avLst/>
          </a:prstGeom>
          <a:noFill/>
          <a:ln w="9525">
            <a:noFill/>
            <a:miter lim="800000"/>
            <a:headEnd/>
            <a:tailEnd/>
          </a:ln>
        </p:spPr>
        <p:txBody>
          <a:bodyPr wrap="none">
            <a:spAutoFit/>
          </a:bodyPr>
          <a:lstStyle/>
          <a:p>
            <a:r>
              <a:rPr lang="en-US" sz="4800" b="1"/>
              <a:t>=</a:t>
            </a:r>
          </a:p>
        </p:txBody>
      </p:sp>
      <p:sp>
        <p:nvSpPr>
          <p:cNvPr id="458808" name="Text Box 56"/>
          <p:cNvSpPr txBox="1">
            <a:spLocks noChangeArrowheads="1"/>
          </p:cNvSpPr>
          <p:nvPr/>
        </p:nvSpPr>
        <p:spPr bwMode="auto">
          <a:xfrm>
            <a:off x="7302500" y="2171700"/>
            <a:ext cx="539750" cy="823913"/>
          </a:xfrm>
          <a:prstGeom prst="rect">
            <a:avLst/>
          </a:prstGeom>
          <a:noFill/>
          <a:ln w="9525">
            <a:noFill/>
            <a:miter lim="800000"/>
            <a:headEnd/>
            <a:tailEnd/>
          </a:ln>
        </p:spPr>
        <p:txBody>
          <a:bodyPr wrap="none">
            <a:spAutoFit/>
          </a:bodyPr>
          <a:lstStyle/>
          <a:p>
            <a:r>
              <a:rPr lang="en-US" sz="4800" b="1"/>
              <a:t>=</a:t>
            </a:r>
          </a:p>
        </p:txBody>
      </p:sp>
      <p:graphicFrame>
        <p:nvGraphicFramePr>
          <p:cNvPr id="458809" name="Object 57"/>
          <p:cNvGraphicFramePr>
            <a:graphicFrameLocks noChangeAspect="1"/>
          </p:cNvGraphicFramePr>
          <p:nvPr/>
        </p:nvGraphicFramePr>
        <p:xfrm>
          <a:off x="1905000" y="4876800"/>
          <a:ext cx="685800" cy="1371600"/>
        </p:xfrm>
        <a:graphic>
          <a:graphicData uri="http://schemas.openxmlformats.org/presentationml/2006/ole">
            <p:oleObj spid="_x0000_s4114" name="Equation" r:id="rId19" imgW="152280" imgH="393480" progId="Equation.3">
              <p:embed/>
            </p:oleObj>
          </a:graphicData>
        </a:graphic>
      </p:graphicFrame>
      <p:sp>
        <p:nvSpPr>
          <p:cNvPr id="458810" name="Text Box 58"/>
          <p:cNvSpPr txBox="1">
            <a:spLocks noChangeArrowheads="1"/>
          </p:cNvSpPr>
          <p:nvPr/>
        </p:nvSpPr>
        <p:spPr bwMode="auto">
          <a:xfrm>
            <a:off x="2438400" y="5105400"/>
            <a:ext cx="387350" cy="823913"/>
          </a:xfrm>
          <a:prstGeom prst="rect">
            <a:avLst/>
          </a:prstGeom>
          <a:noFill/>
          <a:ln w="9525">
            <a:noFill/>
            <a:miter lim="800000"/>
            <a:headEnd/>
            <a:tailEnd/>
          </a:ln>
        </p:spPr>
        <p:txBody>
          <a:bodyPr wrap="none">
            <a:spAutoFit/>
          </a:bodyPr>
          <a:lstStyle/>
          <a:p>
            <a:r>
              <a:rPr lang="en-US" sz="4800" b="1"/>
              <a:t>-</a:t>
            </a:r>
          </a:p>
        </p:txBody>
      </p:sp>
      <p:graphicFrame>
        <p:nvGraphicFramePr>
          <p:cNvPr id="458811" name="Object 59"/>
          <p:cNvGraphicFramePr>
            <a:graphicFrameLocks noChangeAspect="1"/>
          </p:cNvGraphicFramePr>
          <p:nvPr/>
        </p:nvGraphicFramePr>
        <p:xfrm>
          <a:off x="2806700" y="4851400"/>
          <a:ext cx="598488" cy="1447800"/>
        </p:xfrm>
        <a:graphic>
          <a:graphicData uri="http://schemas.openxmlformats.org/presentationml/2006/ole">
            <p:oleObj spid="_x0000_s4115" name="Equation" r:id="rId20" imgW="152280" imgH="393480" progId="Equation.3">
              <p:embed/>
            </p:oleObj>
          </a:graphicData>
        </a:graphic>
      </p:graphicFrame>
      <p:sp>
        <p:nvSpPr>
          <p:cNvPr id="458812" name="Text Box 60"/>
          <p:cNvSpPr txBox="1">
            <a:spLocks noChangeArrowheads="1"/>
          </p:cNvSpPr>
          <p:nvPr/>
        </p:nvSpPr>
        <p:spPr bwMode="auto">
          <a:xfrm>
            <a:off x="3295650" y="5183188"/>
            <a:ext cx="539750" cy="823912"/>
          </a:xfrm>
          <a:prstGeom prst="rect">
            <a:avLst/>
          </a:prstGeom>
          <a:noFill/>
          <a:ln w="9525">
            <a:noFill/>
            <a:miter lim="800000"/>
            <a:headEnd/>
            <a:tailEnd/>
          </a:ln>
        </p:spPr>
        <p:txBody>
          <a:bodyPr wrap="none">
            <a:spAutoFit/>
          </a:bodyPr>
          <a:lstStyle/>
          <a:p>
            <a:r>
              <a:rPr lang="en-US" sz="4800" b="1"/>
              <a:t>=</a:t>
            </a:r>
          </a:p>
        </p:txBody>
      </p:sp>
      <p:sp>
        <p:nvSpPr>
          <p:cNvPr id="458813" name="Text Box 61"/>
          <p:cNvSpPr txBox="1">
            <a:spLocks noChangeArrowheads="1"/>
          </p:cNvSpPr>
          <p:nvPr/>
        </p:nvSpPr>
        <p:spPr bwMode="auto">
          <a:xfrm>
            <a:off x="457200" y="5105400"/>
            <a:ext cx="387350" cy="823913"/>
          </a:xfrm>
          <a:prstGeom prst="rect">
            <a:avLst/>
          </a:prstGeom>
          <a:noFill/>
          <a:ln w="9525">
            <a:noFill/>
            <a:miter lim="800000"/>
            <a:headEnd/>
            <a:tailEnd/>
          </a:ln>
        </p:spPr>
        <p:txBody>
          <a:bodyPr wrap="none">
            <a:spAutoFit/>
          </a:bodyPr>
          <a:lstStyle/>
          <a:p>
            <a:r>
              <a:rPr lang="en-US" sz="4800" b="1"/>
              <a:t>-</a:t>
            </a:r>
          </a:p>
        </p:txBody>
      </p:sp>
      <p:sp>
        <p:nvSpPr>
          <p:cNvPr id="458814" name="Text Box 62"/>
          <p:cNvSpPr txBox="1">
            <a:spLocks noChangeArrowheads="1"/>
          </p:cNvSpPr>
          <p:nvPr/>
        </p:nvSpPr>
        <p:spPr bwMode="auto">
          <a:xfrm>
            <a:off x="6629400" y="5143500"/>
            <a:ext cx="539750" cy="823913"/>
          </a:xfrm>
          <a:prstGeom prst="rect">
            <a:avLst/>
          </a:prstGeom>
          <a:noFill/>
          <a:ln w="9525">
            <a:noFill/>
            <a:miter lim="800000"/>
            <a:headEnd/>
            <a:tailEnd/>
          </a:ln>
        </p:spPr>
        <p:txBody>
          <a:bodyPr wrap="none">
            <a:spAutoFit/>
          </a:bodyPr>
          <a:lstStyle/>
          <a:p>
            <a:r>
              <a:rPr lang="en-US" sz="4800" b="1"/>
              <a:t>+</a:t>
            </a:r>
          </a:p>
        </p:txBody>
      </p:sp>
      <p:graphicFrame>
        <p:nvGraphicFramePr>
          <p:cNvPr id="458816" name="Object 64"/>
          <p:cNvGraphicFramePr>
            <a:graphicFrameLocks noChangeAspect="1"/>
          </p:cNvGraphicFramePr>
          <p:nvPr>
            <p:ph sz="quarter" idx="2"/>
          </p:nvPr>
        </p:nvGraphicFramePr>
        <p:xfrm>
          <a:off x="1295400" y="3352800"/>
          <a:ext cx="762000" cy="1371600"/>
        </p:xfrm>
        <a:graphic>
          <a:graphicData uri="http://schemas.openxmlformats.org/presentationml/2006/ole">
            <p:oleObj spid="_x0000_s4116" name="Equation" r:id="rId21" imgW="152280" imgH="393480" progId="Equation.3">
              <p:embed/>
            </p:oleObj>
          </a:graphicData>
        </a:graphic>
      </p:graphicFrame>
      <p:sp>
        <p:nvSpPr>
          <p:cNvPr id="458817" name="Text Box 65"/>
          <p:cNvSpPr txBox="1">
            <a:spLocks noChangeArrowheads="1"/>
          </p:cNvSpPr>
          <p:nvPr/>
        </p:nvSpPr>
        <p:spPr bwMode="auto">
          <a:xfrm>
            <a:off x="76200" y="5181600"/>
            <a:ext cx="523875" cy="823913"/>
          </a:xfrm>
          <a:prstGeom prst="rect">
            <a:avLst/>
          </a:prstGeom>
          <a:noFill/>
          <a:ln w="9525">
            <a:noFill/>
            <a:miter lim="800000"/>
            <a:headEnd/>
            <a:tailEnd/>
          </a:ln>
        </p:spPr>
        <p:txBody>
          <a:bodyPr wrap="none">
            <a:spAutoFit/>
          </a:bodyPr>
          <a:lstStyle/>
          <a:p>
            <a:r>
              <a:rPr lang="en-US" sz="4800" b="1"/>
              <a:t>1</a:t>
            </a:r>
          </a:p>
        </p:txBody>
      </p:sp>
      <p:sp>
        <p:nvSpPr>
          <p:cNvPr id="458818" name="Text Box 66"/>
          <p:cNvSpPr txBox="1">
            <a:spLocks noChangeArrowheads="1"/>
          </p:cNvSpPr>
          <p:nvPr/>
        </p:nvSpPr>
        <p:spPr bwMode="auto">
          <a:xfrm>
            <a:off x="8696325" y="5029200"/>
            <a:ext cx="523875" cy="823913"/>
          </a:xfrm>
          <a:prstGeom prst="rect">
            <a:avLst/>
          </a:prstGeom>
          <a:noFill/>
          <a:ln w="9525">
            <a:noFill/>
            <a:miter lim="800000"/>
            <a:headEnd/>
            <a:tailEnd/>
          </a:ln>
        </p:spPr>
        <p:txBody>
          <a:bodyPr wrap="none">
            <a:spAutoFit/>
          </a:bodyPr>
          <a:lstStyle/>
          <a:p>
            <a:r>
              <a:rPr lang="en-US" sz="4800" b="1"/>
              <a:t>1</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458780"/>
                                        </p:tgtEl>
                                        <p:attrNameLst>
                                          <p:attrName>style.visibility</p:attrName>
                                        </p:attrNameLst>
                                      </p:cBhvr>
                                      <p:to>
                                        <p:strVal val="visible"/>
                                      </p:to>
                                    </p:set>
                                    <p:animEffect transition="in" filter="box(in)">
                                      <p:cBhvr>
                                        <p:cTn id="7" dur="500"/>
                                        <p:tgtEl>
                                          <p:spTgt spid="458780"/>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458785"/>
                                        </p:tgtEl>
                                        <p:attrNameLst>
                                          <p:attrName>style.visibility</p:attrName>
                                        </p:attrNameLst>
                                      </p:cBhvr>
                                      <p:to>
                                        <p:strVal val="visible"/>
                                      </p:to>
                                    </p:set>
                                    <p:animEffect transition="in" filter="box(in)">
                                      <p:cBhvr>
                                        <p:cTn id="10" dur="500"/>
                                        <p:tgtEl>
                                          <p:spTgt spid="458785"/>
                                        </p:tgtEl>
                                      </p:cBhvr>
                                    </p:animEffect>
                                  </p:childTnLst>
                                </p:cTn>
                              </p:par>
                              <p:par>
                                <p:cTn id="11" presetID="4" presetClass="entr" presetSubtype="16" fill="hold" nodeType="withEffect">
                                  <p:stCondLst>
                                    <p:cond delay="0"/>
                                  </p:stCondLst>
                                  <p:childTnLst>
                                    <p:set>
                                      <p:cBhvr>
                                        <p:cTn id="12" dur="1" fill="hold">
                                          <p:stCondLst>
                                            <p:cond delay="0"/>
                                          </p:stCondLst>
                                        </p:cTn>
                                        <p:tgtEl>
                                          <p:spTgt spid="458781"/>
                                        </p:tgtEl>
                                        <p:attrNameLst>
                                          <p:attrName>style.visibility</p:attrName>
                                        </p:attrNameLst>
                                      </p:cBhvr>
                                      <p:to>
                                        <p:strVal val="visible"/>
                                      </p:to>
                                    </p:set>
                                    <p:animEffect transition="in" filter="box(in)">
                                      <p:cBhvr>
                                        <p:cTn id="13" dur="500"/>
                                        <p:tgtEl>
                                          <p:spTgt spid="458781"/>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458788"/>
                                        </p:tgtEl>
                                        <p:attrNameLst>
                                          <p:attrName>style.visibility</p:attrName>
                                        </p:attrNameLst>
                                      </p:cBhvr>
                                      <p:to>
                                        <p:strVal val="visible"/>
                                      </p:to>
                                    </p:set>
                                    <p:animEffect transition="in" filter="box(in)">
                                      <p:cBhvr>
                                        <p:cTn id="16" dur="500"/>
                                        <p:tgtEl>
                                          <p:spTgt spid="458788"/>
                                        </p:tgtEl>
                                      </p:cBhvr>
                                    </p:animEffect>
                                  </p:childTnLst>
                                </p:cTn>
                              </p:par>
                              <p:par>
                                <p:cTn id="17" presetID="4" presetClass="entr" presetSubtype="16" fill="hold" nodeType="withEffect">
                                  <p:stCondLst>
                                    <p:cond delay="0"/>
                                  </p:stCondLst>
                                  <p:childTnLst>
                                    <p:set>
                                      <p:cBhvr>
                                        <p:cTn id="18" dur="1" fill="hold">
                                          <p:stCondLst>
                                            <p:cond delay="0"/>
                                          </p:stCondLst>
                                        </p:cTn>
                                        <p:tgtEl>
                                          <p:spTgt spid="458789"/>
                                        </p:tgtEl>
                                        <p:attrNameLst>
                                          <p:attrName>style.visibility</p:attrName>
                                        </p:attrNameLst>
                                      </p:cBhvr>
                                      <p:to>
                                        <p:strVal val="visible"/>
                                      </p:to>
                                    </p:set>
                                    <p:animEffect transition="in" filter="box(in)">
                                      <p:cBhvr>
                                        <p:cTn id="19" dur="500"/>
                                        <p:tgtEl>
                                          <p:spTgt spid="458789"/>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458792"/>
                                        </p:tgtEl>
                                        <p:attrNameLst>
                                          <p:attrName>style.visibility</p:attrName>
                                        </p:attrNameLst>
                                      </p:cBhvr>
                                      <p:to>
                                        <p:strVal val="visible"/>
                                      </p:to>
                                    </p:set>
                                    <p:animEffect transition="in" filter="box(in)">
                                      <p:cBhvr>
                                        <p:cTn id="22" dur="500"/>
                                        <p:tgtEl>
                                          <p:spTgt spid="458792"/>
                                        </p:tgtEl>
                                      </p:cBhvr>
                                    </p:animEffect>
                                  </p:childTnLst>
                                </p:cTn>
                              </p:par>
                              <p:par>
                                <p:cTn id="23" presetID="4" presetClass="entr" presetSubtype="16" fill="hold" nodeType="withEffect">
                                  <p:stCondLst>
                                    <p:cond delay="0"/>
                                  </p:stCondLst>
                                  <p:childTnLst>
                                    <p:set>
                                      <p:cBhvr>
                                        <p:cTn id="24" dur="1" fill="hold">
                                          <p:stCondLst>
                                            <p:cond delay="0"/>
                                          </p:stCondLst>
                                        </p:cTn>
                                        <p:tgtEl>
                                          <p:spTgt spid="458795"/>
                                        </p:tgtEl>
                                        <p:attrNameLst>
                                          <p:attrName>style.visibility</p:attrName>
                                        </p:attrNameLst>
                                      </p:cBhvr>
                                      <p:to>
                                        <p:strVal val="visible"/>
                                      </p:to>
                                    </p:set>
                                    <p:animEffect transition="in" filter="box(in)">
                                      <p:cBhvr>
                                        <p:cTn id="25" dur="500"/>
                                        <p:tgtEl>
                                          <p:spTgt spid="458795"/>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458805"/>
                                        </p:tgtEl>
                                        <p:attrNameLst>
                                          <p:attrName>style.visibility</p:attrName>
                                        </p:attrNameLst>
                                      </p:cBhvr>
                                      <p:to>
                                        <p:strVal val="visible"/>
                                      </p:to>
                                    </p:set>
                                    <p:animEffect transition="in" filter="box(in)">
                                      <p:cBhvr>
                                        <p:cTn id="28" dur="500"/>
                                        <p:tgtEl>
                                          <p:spTgt spid="458805"/>
                                        </p:tgtEl>
                                      </p:cBhvr>
                                    </p:animEffect>
                                  </p:childTnLst>
                                </p:cTn>
                              </p:par>
                              <p:par>
                                <p:cTn id="29" presetID="4" presetClass="entr" presetSubtype="16" fill="hold" nodeType="withEffect">
                                  <p:stCondLst>
                                    <p:cond delay="0"/>
                                  </p:stCondLst>
                                  <p:childTnLst>
                                    <p:set>
                                      <p:cBhvr>
                                        <p:cTn id="30" dur="1" fill="hold">
                                          <p:stCondLst>
                                            <p:cond delay="0"/>
                                          </p:stCondLst>
                                        </p:cTn>
                                        <p:tgtEl>
                                          <p:spTgt spid="458796"/>
                                        </p:tgtEl>
                                        <p:attrNameLst>
                                          <p:attrName>style.visibility</p:attrName>
                                        </p:attrNameLst>
                                      </p:cBhvr>
                                      <p:to>
                                        <p:strVal val="visible"/>
                                      </p:to>
                                    </p:set>
                                    <p:animEffect transition="in" filter="box(in)">
                                      <p:cBhvr>
                                        <p:cTn id="31" dur="500"/>
                                        <p:tgtEl>
                                          <p:spTgt spid="458796"/>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458808"/>
                                        </p:tgtEl>
                                        <p:attrNameLst>
                                          <p:attrName>style.visibility</p:attrName>
                                        </p:attrNameLst>
                                      </p:cBhvr>
                                      <p:to>
                                        <p:strVal val="visible"/>
                                      </p:to>
                                    </p:set>
                                    <p:animEffect transition="in" filter="box(in)">
                                      <p:cBhvr>
                                        <p:cTn id="34" dur="500"/>
                                        <p:tgtEl>
                                          <p:spTgt spid="458808"/>
                                        </p:tgtEl>
                                      </p:cBhvr>
                                    </p:animEffect>
                                  </p:childTnLst>
                                </p:cTn>
                              </p:par>
                              <p:par>
                                <p:cTn id="35" presetID="4" presetClass="entr" presetSubtype="16" fill="hold" nodeType="withEffect">
                                  <p:stCondLst>
                                    <p:cond delay="0"/>
                                  </p:stCondLst>
                                  <p:childTnLst>
                                    <p:set>
                                      <p:cBhvr>
                                        <p:cTn id="36" dur="1" fill="hold">
                                          <p:stCondLst>
                                            <p:cond delay="0"/>
                                          </p:stCondLst>
                                        </p:cTn>
                                        <p:tgtEl>
                                          <p:spTgt spid="458797"/>
                                        </p:tgtEl>
                                        <p:attrNameLst>
                                          <p:attrName>style.visibility</p:attrName>
                                        </p:attrNameLst>
                                      </p:cBhvr>
                                      <p:to>
                                        <p:strVal val="visible"/>
                                      </p:to>
                                    </p:set>
                                    <p:animEffect transition="in" filter="box(in)">
                                      <p:cBhvr>
                                        <p:cTn id="37" dur="500"/>
                                        <p:tgtEl>
                                          <p:spTgt spid="458797"/>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458784"/>
                                        </p:tgtEl>
                                        <p:attrNameLst>
                                          <p:attrName>style.visibility</p:attrName>
                                        </p:attrNameLst>
                                      </p:cBhvr>
                                      <p:to>
                                        <p:strVal val="visible"/>
                                      </p:to>
                                    </p:set>
                                    <p:animEffect transition="in" filter="box(in)">
                                      <p:cBhvr>
                                        <p:cTn id="42" dur="500"/>
                                        <p:tgtEl>
                                          <p:spTgt spid="458784"/>
                                        </p:tgtEl>
                                      </p:cBhvr>
                                    </p:animEffect>
                                  </p:childTnLst>
                                </p:cTn>
                              </p:par>
                              <p:par>
                                <p:cTn id="43" presetID="4" presetClass="entr" presetSubtype="16" fill="hold" nodeType="withEffect">
                                  <p:stCondLst>
                                    <p:cond delay="0"/>
                                  </p:stCondLst>
                                  <p:childTnLst>
                                    <p:set>
                                      <p:cBhvr>
                                        <p:cTn id="44" dur="1" fill="hold">
                                          <p:stCondLst>
                                            <p:cond delay="0"/>
                                          </p:stCondLst>
                                        </p:cTn>
                                        <p:tgtEl>
                                          <p:spTgt spid="458782"/>
                                        </p:tgtEl>
                                        <p:attrNameLst>
                                          <p:attrName>style.visibility</p:attrName>
                                        </p:attrNameLst>
                                      </p:cBhvr>
                                      <p:to>
                                        <p:strVal val="visible"/>
                                      </p:to>
                                    </p:set>
                                    <p:animEffect transition="in" filter="box(in)">
                                      <p:cBhvr>
                                        <p:cTn id="45" dur="500"/>
                                        <p:tgtEl>
                                          <p:spTgt spid="458782"/>
                                        </p:tgtEl>
                                      </p:cBhvr>
                                    </p:animEffect>
                                  </p:childTnLst>
                                </p:cTn>
                              </p:par>
                              <p:par>
                                <p:cTn id="46" presetID="4" presetClass="entr" presetSubtype="16" fill="hold" nodeType="withEffect">
                                  <p:stCondLst>
                                    <p:cond delay="0"/>
                                  </p:stCondLst>
                                  <p:childTnLst>
                                    <p:set>
                                      <p:cBhvr>
                                        <p:cTn id="47" dur="1" fill="hold">
                                          <p:stCondLst>
                                            <p:cond delay="0"/>
                                          </p:stCondLst>
                                        </p:cTn>
                                        <p:tgtEl>
                                          <p:spTgt spid="458816"/>
                                        </p:tgtEl>
                                        <p:attrNameLst>
                                          <p:attrName>style.visibility</p:attrName>
                                        </p:attrNameLst>
                                      </p:cBhvr>
                                      <p:to>
                                        <p:strVal val="visible"/>
                                      </p:to>
                                    </p:set>
                                    <p:animEffect transition="in" filter="box(in)">
                                      <p:cBhvr>
                                        <p:cTn id="48" dur="500"/>
                                        <p:tgtEl>
                                          <p:spTgt spid="458816"/>
                                        </p:tgtEl>
                                      </p:cBhvr>
                                    </p:animEffect>
                                  </p:childTnLst>
                                </p:cTn>
                              </p:par>
                              <p:par>
                                <p:cTn id="49" presetID="4" presetClass="entr" presetSubtype="16" fill="hold" grpId="0" nodeType="withEffect">
                                  <p:stCondLst>
                                    <p:cond delay="0"/>
                                  </p:stCondLst>
                                  <p:childTnLst>
                                    <p:set>
                                      <p:cBhvr>
                                        <p:cTn id="50" dur="1" fill="hold">
                                          <p:stCondLst>
                                            <p:cond delay="0"/>
                                          </p:stCondLst>
                                        </p:cTn>
                                        <p:tgtEl>
                                          <p:spTgt spid="458787"/>
                                        </p:tgtEl>
                                        <p:attrNameLst>
                                          <p:attrName>style.visibility</p:attrName>
                                        </p:attrNameLst>
                                      </p:cBhvr>
                                      <p:to>
                                        <p:strVal val="visible"/>
                                      </p:to>
                                    </p:set>
                                    <p:animEffect transition="in" filter="box(in)">
                                      <p:cBhvr>
                                        <p:cTn id="51" dur="500"/>
                                        <p:tgtEl>
                                          <p:spTgt spid="458787"/>
                                        </p:tgtEl>
                                      </p:cBhvr>
                                    </p:animEffect>
                                  </p:childTnLst>
                                </p:cTn>
                              </p:par>
                              <p:par>
                                <p:cTn id="52" presetID="4" presetClass="entr" presetSubtype="16" fill="hold" nodeType="withEffect">
                                  <p:stCondLst>
                                    <p:cond delay="0"/>
                                  </p:stCondLst>
                                  <p:childTnLst>
                                    <p:set>
                                      <p:cBhvr>
                                        <p:cTn id="53" dur="1" fill="hold">
                                          <p:stCondLst>
                                            <p:cond delay="0"/>
                                          </p:stCondLst>
                                        </p:cTn>
                                        <p:tgtEl>
                                          <p:spTgt spid="458790"/>
                                        </p:tgtEl>
                                        <p:attrNameLst>
                                          <p:attrName>style.visibility</p:attrName>
                                        </p:attrNameLst>
                                      </p:cBhvr>
                                      <p:to>
                                        <p:strVal val="visible"/>
                                      </p:to>
                                    </p:set>
                                    <p:animEffect transition="in" filter="box(in)">
                                      <p:cBhvr>
                                        <p:cTn id="54" dur="500"/>
                                        <p:tgtEl>
                                          <p:spTgt spid="458790"/>
                                        </p:tgtEl>
                                      </p:cBhvr>
                                    </p:animEffect>
                                  </p:childTnLst>
                                </p:cTn>
                              </p:par>
                              <p:par>
                                <p:cTn id="55" presetID="4" presetClass="entr" presetSubtype="16" fill="hold" grpId="0" nodeType="withEffect">
                                  <p:stCondLst>
                                    <p:cond delay="0"/>
                                  </p:stCondLst>
                                  <p:childTnLst>
                                    <p:set>
                                      <p:cBhvr>
                                        <p:cTn id="56" dur="1" fill="hold">
                                          <p:stCondLst>
                                            <p:cond delay="0"/>
                                          </p:stCondLst>
                                        </p:cTn>
                                        <p:tgtEl>
                                          <p:spTgt spid="458793"/>
                                        </p:tgtEl>
                                        <p:attrNameLst>
                                          <p:attrName>style.visibility</p:attrName>
                                        </p:attrNameLst>
                                      </p:cBhvr>
                                      <p:to>
                                        <p:strVal val="visible"/>
                                      </p:to>
                                    </p:set>
                                    <p:animEffect transition="in" filter="box(in)">
                                      <p:cBhvr>
                                        <p:cTn id="57" dur="500"/>
                                        <p:tgtEl>
                                          <p:spTgt spid="458793"/>
                                        </p:tgtEl>
                                      </p:cBhvr>
                                    </p:animEffect>
                                  </p:childTnLst>
                                </p:cTn>
                              </p:par>
                              <p:par>
                                <p:cTn id="58" presetID="4" presetClass="entr" presetSubtype="16" fill="hold" nodeType="withEffect">
                                  <p:stCondLst>
                                    <p:cond delay="0"/>
                                  </p:stCondLst>
                                  <p:childTnLst>
                                    <p:set>
                                      <p:cBhvr>
                                        <p:cTn id="59" dur="1" fill="hold">
                                          <p:stCondLst>
                                            <p:cond delay="0"/>
                                          </p:stCondLst>
                                        </p:cTn>
                                        <p:tgtEl>
                                          <p:spTgt spid="458798"/>
                                        </p:tgtEl>
                                        <p:attrNameLst>
                                          <p:attrName>style.visibility</p:attrName>
                                        </p:attrNameLst>
                                      </p:cBhvr>
                                      <p:to>
                                        <p:strVal val="visible"/>
                                      </p:to>
                                    </p:set>
                                    <p:animEffect transition="in" filter="box(in)">
                                      <p:cBhvr>
                                        <p:cTn id="60" dur="500"/>
                                        <p:tgtEl>
                                          <p:spTgt spid="458798"/>
                                        </p:tgtEl>
                                      </p:cBhvr>
                                    </p:animEffect>
                                  </p:childTnLst>
                                </p:cTn>
                              </p:par>
                              <p:par>
                                <p:cTn id="61" presetID="4" presetClass="entr" presetSubtype="16" fill="hold" grpId="0" nodeType="withEffect">
                                  <p:stCondLst>
                                    <p:cond delay="0"/>
                                  </p:stCondLst>
                                  <p:childTnLst>
                                    <p:set>
                                      <p:cBhvr>
                                        <p:cTn id="62" dur="1" fill="hold">
                                          <p:stCondLst>
                                            <p:cond delay="0"/>
                                          </p:stCondLst>
                                        </p:cTn>
                                        <p:tgtEl>
                                          <p:spTgt spid="458804"/>
                                        </p:tgtEl>
                                        <p:attrNameLst>
                                          <p:attrName>style.visibility</p:attrName>
                                        </p:attrNameLst>
                                      </p:cBhvr>
                                      <p:to>
                                        <p:strVal val="visible"/>
                                      </p:to>
                                    </p:set>
                                    <p:animEffect transition="in" filter="box(in)">
                                      <p:cBhvr>
                                        <p:cTn id="63" dur="500"/>
                                        <p:tgtEl>
                                          <p:spTgt spid="458804"/>
                                        </p:tgtEl>
                                      </p:cBhvr>
                                    </p:animEffect>
                                  </p:childTnLst>
                                </p:cTn>
                              </p:par>
                              <p:par>
                                <p:cTn id="64" presetID="4" presetClass="entr" presetSubtype="16" fill="hold" nodeType="withEffect">
                                  <p:stCondLst>
                                    <p:cond delay="0"/>
                                  </p:stCondLst>
                                  <p:childTnLst>
                                    <p:set>
                                      <p:cBhvr>
                                        <p:cTn id="65" dur="1" fill="hold">
                                          <p:stCondLst>
                                            <p:cond delay="0"/>
                                          </p:stCondLst>
                                        </p:cTn>
                                        <p:tgtEl>
                                          <p:spTgt spid="458799"/>
                                        </p:tgtEl>
                                        <p:attrNameLst>
                                          <p:attrName>style.visibility</p:attrName>
                                        </p:attrNameLst>
                                      </p:cBhvr>
                                      <p:to>
                                        <p:strVal val="visible"/>
                                      </p:to>
                                    </p:set>
                                    <p:animEffect transition="in" filter="box(in)">
                                      <p:cBhvr>
                                        <p:cTn id="66" dur="500"/>
                                        <p:tgtEl>
                                          <p:spTgt spid="458799"/>
                                        </p:tgtEl>
                                      </p:cBhvr>
                                    </p:animEffect>
                                  </p:childTnLst>
                                </p:cTn>
                              </p:par>
                              <p:par>
                                <p:cTn id="67" presetID="4" presetClass="entr" presetSubtype="16" fill="hold" grpId="0" nodeType="withEffect">
                                  <p:stCondLst>
                                    <p:cond delay="0"/>
                                  </p:stCondLst>
                                  <p:childTnLst>
                                    <p:set>
                                      <p:cBhvr>
                                        <p:cTn id="68" dur="1" fill="hold">
                                          <p:stCondLst>
                                            <p:cond delay="0"/>
                                          </p:stCondLst>
                                        </p:cTn>
                                        <p:tgtEl>
                                          <p:spTgt spid="458807"/>
                                        </p:tgtEl>
                                        <p:attrNameLst>
                                          <p:attrName>style.visibility</p:attrName>
                                        </p:attrNameLst>
                                      </p:cBhvr>
                                      <p:to>
                                        <p:strVal val="visible"/>
                                      </p:to>
                                    </p:set>
                                    <p:animEffect transition="in" filter="box(in)">
                                      <p:cBhvr>
                                        <p:cTn id="69" dur="500"/>
                                        <p:tgtEl>
                                          <p:spTgt spid="458807"/>
                                        </p:tgtEl>
                                      </p:cBhvr>
                                    </p:animEffect>
                                  </p:childTnLst>
                                </p:cTn>
                              </p:par>
                              <p:par>
                                <p:cTn id="70" presetID="4" presetClass="entr" presetSubtype="16" fill="hold" nodeType="withEffect">
                                  <p:stCondLst>
                                    <p:cond delay="0"/>
                                  </p:stCondLst>
                                  <p:childTnLst>
                                    <p:set>
                                      <p:cBhvr>
                                        <p:cTn id="71" dur="1" fill="hold">
                                          <p:stCondLst>
                                            <p:cond delay="0"/>
                                          </p:stCondLst>
                                        </p:cTn>
                                        <p:tgtEl>
                                          <p:spTgt spid="458800"/>
                                        </p:tgtEl>
                                        <p:attrNameLst>
                                          <p:attrName>style.visibility</p:attrName>
                                        </p:attrNameLst>
                                      </p:cBhvr>
                                      <p:to>
                                        <p:strVal val="visible"/>
                                      </p:to>
                                    </p:set>
                                    <p:animEffect transition="in" filter="box(in)">
                                      <p:cBhvr>
                                        <p:cTn id="72" dur="500"/>
                                        <p:tgtEl>
                                          <p:spTgt spid="458800"/>
                                        </p:tgtEl>
                                      </p:cBhvr>
                                    </p:animEffect>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458813"/>
                                        </p:tgtEl>
                                        <p:attrNameLst>
                                          <p:attrName>style.visibility</p:attrName>
                                        </p:attrNameLst>
                                      </p:cBhvr>
                                      <p:to>
                                        <p:strVal val="visible"/>
                                      </p:to>
                                    </p:set>
                                    <p:anim calcmode="lin" valueType="num">
                                      <p:cBhvr additive="base">
                                        <p:cTn id="77" dur="500" fill="hold"/>
                                        <p:tgtEl>
                                          <p:spTgt spid="458813"/>
                                        </p:tgtEl>
                                        <p:attrNameLst>
                                          <p:attrName>ppt_x</p:attrName>
                                        </p:attrNameLst>
                                      </p:cBhvr>
                                      <p:tavLst>
                                        <p:tav tm="0">
                                          <p:val>
                                            <p:strVal val="#ppt_x"/>
                                          </p:val>
                                        </p:tav>
                                        <p:tav tm="100000">
                                          <p:val>
                                            <p:strVal val="#ppt_x"/>
                                          </p:val>
                                        </p:tav>
                                      </p:tavLst>
                                    </p:anim>
                                    <p:anim calcmode="lin" valueType="num">
                                      <p:cBhvr additive="base">
                                        <p:cTn id="78" dur="500" fill="hold"/>
                                        <p:tgtEl>
                                          <p:spTgt spid="458813"/>
                                        </p:tgtEl>
                                        <p:attrNameLst>
                                          <p:attrName>ppt_y</p:attrName>
                                        </p:attrNameLst>
                                      </p:cBhvr>
                                      <p:tavLst>
                                        <p:tav tm="0">
                                          <p:val>
                                            <p:strVal val="1+#ppt_h/2"/>
                                          </p:val>
                                        </p:tav>
                                        <p:tav tm="100000">
                                          <p:val>
                                            <p:strVal val="#ppt_y"/>
                                          </p:val>
                                        </p:tav>
                                      </p:tavLst>
                                    </p:anim>
                                  </p:childTnLst>
                                </p:cTn>
                              </p:par>
                              <p:par>
                                <p:cTn id="79" presetID="2" presetClass="entr" presetSubtype="4" fill="hold" grpId="0" nodeType="withEffect">
                                  <p:stCondLst>
                                    <p:cond delay="0"/>
                                  </p:stCondLst>
                                  <p:childTnLst>
                                    <p:set>
                                      <p:cBhvr>
                                        <p:cTn id="80" dur="1" fill="hold">
                                          <p:stCondLst>
                                            <p:cond delay="0"/>
                                          </p:stCondLst>
                                        </p:cTn>
                                        <p:tgtEl>
                                          <p:spTgt spid="458817"/>
                                        </p:tgtEl>
                                        <p:attrNameLst>
                                          <p:attrName>style.visibility</p:attrName>
                                        </p:attrNameLst>
                                      </p:cBhvr>
                                      <p:to>
                                        <p:strVal val="visible"/>
                                      </p:to>
                                    </p:set>
                                    <p:anim calcmode="lin" valueType="num">
                                      <p:cBhvr additive="base">
                                        <p:cTn id="81" dur="500" fill="hold"/>
                                        <p:tgtEl>
                                          <p:spTgt spid="458817"/>
                                        </p:tgtEl>
                                        <p:attrNameLst>
                                          <p:attrName>ppt_x</p:attrName>
                                        </p:attrNameLst>
                                      </p:cBhvr>
                                      <p:tavLst>
                                        <p:tav tm="0">
                                          <p:val>
                                            <p:strVal val="#ppt_x"/>
                                          </p:val>
                                        </p:tav>
                                        <p:tav tm="100000">
                                          <p:val>
                                            <p:strVal val="#ppt_x"/>
                                          </p:val>
                                        </p:tav>
                                      </p:tavLst>
                                    </p:anim>
                                    <p:anim calcmode="lin" valueType="num">
                                      <p:cBhvr additive="base">
                                        <p:cTn id="82" dur="500" fill="hold"/>
                                        <p:tgtEl>
                                          <p:spTgt spid="458817"/>
                                        </p:tgtEl>
                                        <p:attrNameLst>
                                          <p:attrName>ppt_y</p:attrName>
                                        </p:attrNameLst>
                                      </p:cBhvr>
                                      <p:tavLst>
                                        <p:tav tm="0">
                                          <p:val>
                                            <p:strVal val="1+#ppt_h/2"/>
                                          </p:val>
                                        </p:tav>
                                        <p:tav tm="100000">
                                          <p:val>
                                            <p:strVal val="#ppt_y"/>
                                          </p:val>
                                        </p:tav>
                                      </p:tavLst>
                                    </p:anim>
                                  </p:childTnLst>
                                </p:cTn>
                              </p:par>
                              <p:par>
                                <p:cTn id="83" presetID="2" presetClass="entr" presetSubtype="4" fill="hold" nodeType="withEffect">
                                  <p:stCondLst>
                                    <p:cond delay="0"/>
                                  </p:stCondLst>
                                  <p:childTnLst>
                                    <p:set>
                                      <p:cBhvr>
                                        <p:cTn id="84" dur="1" fill="hold">
                                          <p:stCondLst>
                                            <p:cond delay="0"/>
                                          </p:stCondLst>
                                        </p:cTn>
                                        <p:tgtEl>
                                          <p:spTgt spid="458783"/>
                                        </p:tgtEl>
                                        <p:attrNameLst>
                                          <p:attrName>style.visibility</p:attrName>
                                        </p:attrNameLst>
                                      </p:cBhvr>
                                      <p:to>
                                        <p:strVal val="visible"/>
                                      </p:to>
                                    </p:set>
                                    <p:anim calcmode="lin" valueType="num">
                                      <p:cBhvr additive="base">
                                        <p:cTn id="85" dur="500" fill="hold"/>
                                        <p:tgtEl>
                                          <p:spTgt spid="458783"/>
                                        </p:tgtEl>
                                        <p:attrNameLst>
                                          <p:attrName>ppt_x</p:attrName>
                                        </p:attrNameLst>
                                      </p:cBhvr>
                                      <p:tavLst>
                                        <p:tav tm="0">
                                          <p:val>
                                            <p:strVal val="#ppt_x"/>
                                          </p:val>
                                        </p:tav>
                                        <p:tav tm="100000">
                                          <p:val>
                                            <p:strVal val="#ppt_x"/>
                                          </p:val>
                                        </p:tav>
                                      </p:tavLst>
                                    </p:anim>
                                    <p:anim calcmode="lin" valueType="num">
                                      <p:cBhvr additive="base">
                                        <p:cTn id="86" dur="500" fill="hold"/>
                                        <p:tgtEl>
                                          <p:spTgt spid="458783"/>
                                        </p:tgtEl>
                                        <p:attrNameLst>
                                          <p:attrName>ppt_y</p:attrName>
                                        </p:attrNameLst>
                                      </p:cBhvr>
                                      <p:tavLst>
                                        <p:tav tm="0">
                                          <p:val>
                                            <p:strVal val="1+#ppt_h/2"/>
                                          </p:val>
                                        </p:tav>
                                        <p:tav tm="100000">
                                          <p:val>
                                            <p:strVal val="#ppt_y"/>
                                          </p:val>
                                        </p:tav>
                                      </p:tavLst>
                                    </p:anim>
                                  </p:childTnLst>
                                </p:cTn>
                              </p:par>
                              <p:par>
                                <p:cTn id="87" presetID="2" presetClass="entr" presetSubtype="4" fill="hold" grpId="0" nodeType="withEffect">
                                  <p:stCondLst>
                                    <p:cond delay="0"/>
                                  </p:stCondLst>
                                  <p:childTnLst>
                                    <p:set>
                                      <p:cBhvr>
                                        <p:cTn id="88" dur="1" fill="hold">
                                          <p:stCondLst>
                                            <p:cond delay="0"/>
                                          </p:stCondLst>
                                        </p:cTn>
                                        <p:tgtEl>
                                          <p:spTgt spid="458786"/>
                                        </p:tgtEl>
                                        <p:attrNameLst>
                                          <p:attrName>style.visibility</p:attrName>
                                        </p:attrNameLst>
                                      </p:cBhvr>
                                      <p:to>
                                        <p:strVal val="visible"/>
                                      </p:to>
                                    </p:set>
                                    <p:anim calcmode="lin" valueType="num">
                                      <p:cBhvr additive="base">
                                        <p:cTn id="89" dur="500" fill="hold"/>
                                        <p:tgtEl>
                                          <p:spTgt spid="458786"/>
                                        </p:tgtEl>
                                        <p:attrNameLst>
                                          <p:attrName>ppt_x</p:attrName>
                                        </p:attrNameLst>
                                      </p:cBhvr>
                                      <p:tavLst>
                                        <p:tav tm="0">
                                          <p:val>
                                            <p:strVal val="#ppt_x"/>
                                          </p:val>
                                        </p:tav>
                                        <p:tav tm="100000">
                                          <p:val>
                                            <p:strVal val="#ppt_x"/>
                                          </p:val>
                                        </p:tav>
                                      </p:tavLst>
                                    </p:anim>
                                    <p:anim calcmode="lin" valueType="num">
                                      <p:cBhvr additive="base">
                                        <p:cTn id="90" dur="500" fill="hold"/>
                                        <p:tgtEl>
                                          <p:spTgt spid="458786"/>
                                        </p:tgtEl>
                                        <p:attrNameLst>
                                          <p:attrName>ppt_y</p:attrName>
                                        </p:attrNameLst>
                                      </p:cBhvr>
                                      <p:tavLst>
                                        <p:tav tm="0">
                                          <p:val>
                                            <p:strVal val="1+#ppt_h/2"/>
                                          </p:val>
                                        </p:tav>
                                        <p:tav tm="100000">
                                          <p:val>
                                            <p:strVal val="#ppt_y"/>
                                          </p:val>
                                        </p:tav>
                                      </p:tavLst>
                                    </p:anim>
                                  </p:childTnLst>
                                </p:cTn>
                              </p:par>
                              <p:par>
                                <p:cTn id="91" presetID="2" presetClass="entr" presetSubtype="4" fill="hold" nodeType="withEffect">
                                  <p:stCondLst>
                                    <p:cond delay="0"/>
                                  </p:stCondLst>
                                  <p:childTnLst>
                                    <p:set>
                                      <p:cBhvr>
                                        <p:cTn id="92" dur="1" fill="hold">
                                          <p:stCondLst>
                                            <p:cond delay="0"/>
                                          </p:stCondLst>
                                        </p:cTn>
                                        <p:tgtEl>
                                          <p:spTgt spid="458809"/>
                                        </p:tgtEl>
                                        <p:attrNameLst>
                                          <p:attrName>style.visibility</p:attrName>
                                        </p:attrNameLst>
                                      </p:cBhvr>
                                      <p:to>
                                        <p:strVal val="visible"/>
                                      </p:to>
                                    </p:set>
                                    <p:anim calcmode="lin" valueType="num">
                                      <p:cBhvr additive="base">
                                        <p:cTn id="93" dur="500" fill="hold"/>
                                        <p:tgtEl>
                                          <p:spTgt spid="458809"/>
                                        </p:tgtEl>
                                        <p:attrNameLst>
                                          <p:attrName>ppt_x</p:attrName>
                                        </p:attrNameLst>
                                      </p:cBhvr>
                                      <p:tavLst>
                                        <p:tav tm="0">
                                          <p:val>
                                            <p:strVal val="#ppt_x"/>
                                          </p:val>
                                        </p:tav>
                                        <p:tav tm="100000">
                                          <p:val>
                                            <p:strVal val="#ppt_x"/>
                                          </p:val>
                                        </p:tav>
                                      </p:tavLst>
                                    </p:anim>
                                    <p:anim calcmode="lin" valueType="num">
                                      <p:cBhvr additive="base">
                                        <p:cTn id="94" dur="500" fill="hold"/>
                                        <p:tgtEl>
                                          <p:spTgt spid="458809"/>
                                        </p:tgtEl>
                                        <p:attrNameLst>
                                          <p:attrName>ppt_y</p:attrName>
                                        </p:attrNameLst>
                                      </p:cBhvr>
                                      <p:tavLst>
                                        <p:tav tm="0">
                                          <p:val>
                                            <p:strVal val="1+#ppt_h/2"/>
                                          </p:val>
                                        </p:tav>
                                        <p:tav tm="100000">
                                          <p:val>
                                            <p:strVal val="#ppt_y"/>
                                          </p:val>
                                        </p:tav>
                                      </p:tavLst>
                                    </p:anim>
                                  </p:childTnLst>
                                </p:cTn>
                              </p:par>
                              <p:par>
                                <p:cTn id="95" presetID="2" presetClass="entr" presetSubtype="4" fill="hold" grpId="0" nodeType="withEffect">
                                  <p:stCondLst>
                                    <p:cond delay="0"/>
                                  </p:stCondLst>
                                  <p:childTnLst>
                                    <p:set>
                                      <p:cBhvr>
                                        <p:cTn id="96" dur="1" fill="hold">
                                          <p:stCondLst>
                                            <p:cond delay="0"/>
                                          </p:stCondLst>
                                        </p:cTn>
                                        <p:tgtEl>
                                          <p:spTgt spid="458810"/>
                                        </p:tgtEl>
                                        <p:attrNameLst>
                                          <p:attrName>style.visibility</p:attrName>
                                        </p:attrNameLst>
                                      </p:cBhvr>
                                      <p:to>
                                        <p:strVal val="visible"/>
                                      </p:to>
                                    </p:set>
                                    <p:anim calcmode="lin" valueType="num">
                                      <p:cBhvr additive="base">
                                        <p:cTn id="97" dur="500" fill="hold"/>
                                        <p:tgtEl>
                                          <p:spTgt spid="458810"/>
                                        </p:tgtEl>
                                        <p:attrNameLst>
                                          <p:attrName>ppt_x</p:attrName>
                                        </p:attrNameLst>
                                      </p:cBhvr>
                                      <p:tavLst>
                                        <p:tav tm="0">
                                          <p:val>
                                            <p:strVal val="#ppt_x"/>
                                          </p:val>
                                        </p:tav>
                                        <p:tav tm="100000">
                                          <p:val>
                                            <p:strVal val="#ppt_x"/>
                                          </p:val>
                                        </p:tav>
                                      </p:tavLst>
                                    </p:anim>
                                    <p:anim calcmode="lin" valueType="num">
                                      <p:cBhvr additive="base">
                                        <p:cTn id="98" dur="500" fill="hold"/>
                                        <p:tgtEl>
                                          <p:spTgt spid="458810"/>
                                        </p:tgtEl>
                                        <p:attrNameLst>
                                          <p:attrName>ppt_y</p:attrName>
                                        </p:attrNameLst>
                                      </p:cBhvr>
                                      <p:tavLst>
                                        <p:tav tm="0">
                                          <p:val>
                                            <p:strVal val="1+#ppt_h/2"/>
                                          </p:val>
                                        </p:tav>
                                        <p:tav tm="100000">
                                          <p:val>
                                            <p:strVal val="#ppt_y"/>
                                          </p:val>
                                        </p:tav>
                                      </p:tavLst>
                                    </p:anim>
                                  </p:childTnLst>
                                </p:cTn>
                              </p:par>
                              <p:par>
                                <p:cTn id="99" presetID="2" presetClass="entr" presetSubtype="4" fill="hold" nodeType="withEffect">
                                  <p:stCondLst>
                                    <p:cond delay="0"/>
                                  </p:stCondLst>
                                  <p:childTnLst>
                                    <p:set>
                                      <p:cBhvr>
                                        <p:cTn id="100" dur="1" fill="hold">
                                          <p:stCondLst>
                                            <p:cond delay="0"/>
                                          </p:stCondLst>
                                        </p:cTn>
                                        <p:tgtEl>
                                          <p:spTgt spid="458811"/>
                                        </p:tgtEl>
                                        <p:attrNameLst>
                                          <p:attrName>style.visibility</p:attrName>
                                        </p:attrNameLst>
                                      </p:cBhvr>
                                      <p:to>
                                        <p:strVal val="visible"/>
                                      </p:to>
                                    </p:set>
                                    <p:anim calcmode="lin" valueType="num">
                                      <p:cBhvr additive="base">
                                        <p:cTn id="101" dur="500" fill="hold"/>
                                        <p:tgtEl>
                                          <p:spTgt spid="458811"/>
                                        </p:tgtEl>
                                        <p:attrNameLst>
                                          <p:attrName>ppt_x</p:attrName>
                                        </p:attrNameLst>
                                      </p:cBhvr>
                                      <p:tavLst>
                                        <p:tav tm="0">
                                          <p:val>
                                            <p:strVal val="#ppt_x"/>
                                          </p:val>
                                        </p:tav>
                                        <p:tav tm="100000">
                                          <p:val>
                                            <p:strVal val="#ppt_x"/>
                                          </p:val>
                                        </p:tav>
                                      </p:tavLst>
                                    </p:anim>
                                    <p:anim calcmode="lin" valueType="num">
                                      <p:cBhvr additive="base">
                                        <p:cTn id="102" dur="500" fill="hold"/>
                                        <p:tgtEl>
                                          <p:spTgt spid="458811"/>
                                        </p:tgtEl>
                                        <p:attrNameLst>
                                          <p:attrName>ppt_y</p:attrName>
                                        </p:attrNameLst>
                                      </p:cBhvr>
                                      <p:tavLst>
                                        <p:tav tm="0">
                                          <p:val>
                                            <p:strVal val="1+#ppt_h/2"/>
                                          </p:val>
                                        </p:tav>
                                        <p:tav tm="100000">
                                          <p:val>
                                            <p:strVal val="#ppt_y"/>
                                          </p:val>
                                        </p:tav>
                                      </p:tavLst>
                                    </p:anim>
                                  </p:childTnLst>
                                </p:cTn>
                              </p:par>
                              <p:par>
                                <p:cTn id="103" presetID="2" presetClass="entr" presetSubtype="4" fill="hold" grpId="0" nodeType="withEffect">
                                  <p:stCondLst>
                                    <p:cond delay="0"/>
                                  </p:stCondLst>
                                  <p:childTnLst>
                                    <p:set>
                                      <p:cBhvr>
                                        <p:cTn id="104" dur="1" fill="hold">
                                          <p:stCondLst>
                                            <p:cond delay="0"/>
                                          </p:stCondLst>
                                        </p:cTn>
                                        <p:tgtEl>
                                          <p:spTgt spid="458812"/>
                                        </p:tgtEl>
                                        <p:attrNameLst>
                                          <p:attrName>style.visibility</p:attrName>
                                        </p:attrNameLst>
                                      </p:cBhvr>
                                      <p:to>
                                        <p:strVal val="visible"/>
                                      </p:to>
                                    </p:set>
                                    <p:anim calcmode="lin" valueType="num">
                                      <p:cBhvr additive="base">
                                        <p:cTn id="105" dur="500" fill="hold"/>
                                        <p:tgtEl>
                                          <p:spTgt spid="458812"/>
                                        </p:tgtEl>
                                        <p:attrNameLst>
                                          <p:attrName>ppt_x</p:attrName>
                                        </p:attrNameLst>
                                      </p:cBhvr>
                                      <p:tavLst>
                                        <p:tav tm="0">
                                          <p:val>
                                            <p:strVal val="#ppt_x"/>
                                          </p:val>
                                        </p:tav>
                                        <p:tav tm="100000">
                                          <p:val>
                                            <p:strVal val="#ppt_x"/>
                                          </p:val>
                                        </p:tav>
                                      </p:tavLst>
                                    </p:anim>
                                    <p:anim calcmode="lin" valueType="num">
                                      <p:cBhvr additive="base">
                                        <p:cTn id="106" dur="500" fill="hold"/>
                                        <p:tgtEl>
                                          <p:spTgt spid="458812"/>
                                        </p:tgtEl>
                                        <p:attrNameLst>
                                          <p:attrName>ppt_y</p:attrName>
                                        </p:attrNameLst>
                                      </p:cBhvr>
                                      <p:tavLst>
                                        <p:tav tm="0">
                                          <p:val>
                                            <p:strVal val="1+#ppt_h/2"/>
                                          </p:val>
                                        </p:tav>
                                        <p:tav tm="100000">
                                          <p:val>
                                            <p:strVal val="#ppt_y"/>
                                          </p:val>
                                        </p:tav>
                                      </p:tavLst>
                                    </p:anim>
                                  </p:childTnLst>
                                </p:cTn>
                              </p:par>
                              <p:par>
                                <p:cTn id="107" presetID="2" presetClass="entr" presetSubtype="4" fill="hold" nodeType="withEffect">
                                  <p:stCondLst>
                                    <p:cond delay="0"/>
                                  </p:stCondLst>
                                  <p:childTnLst>
                                    <p:set>
                                      <p:cBhvr>
                                        <p:cTn id="108" dur="1" fill="hold">
                                          <p:stCondLst>
                                            <p:cond delay="0"/>
                                          </p:stCondLst>
                                        </p:cTn>
                                        <p:tgtEl>
                                          <p:spTgt spid="458791"/>
                                        </p:tgtEl>
                                        <p:attrNameLst>
                                          <p:attrName>style.visibility</p:attrName>
                                        </p:attrNameLst>
                                      </p:cBhvr>
                                      <p:to>
                                        <p:strVal val="visible"/>
                                      </p:to>
                                    </p:set>
                                    <p:anim calcmode="lin" valueType="num">
                                      <p:cBhvr additive="base">
                                        <p:cTn id="109" dur="500" fill="hold"/>
                                        <p:tgtEl>
                                          <p:spTgt spid="458791"/>
                                        </p:tgtEl>
                                        <p:attrNameLst>
                                          <p:attrName>ppt_x</p:attrName>
                                        </p:attrNameLst>
                                      </p:cBhvr>
                                      <p:tavLst>
                                        <p:tav tm="0">
                                          <p:val>
                                            <p:strVal val="#ppt_x"/>
                                          </p:val>
                                        </p:tav>
                                        <p:tav tm="100000">
                                          <p:val>
                                            <p:strVal val="#ppt_x"/>
                                          </p:val>
                                        </p:tav>
                                      </p:tavLst>
                                    </p:anim>
                                    <p:anim calcmode="lin" valueType="num">
                                      <p:cBhvr additive="base">
                                        <p:cTn id="110" dur="500" fill="hold"/>
                                        <p:tgtEl>
                                          <p:spTgt spid="458791"/>
                                        </p:tgtEl>
                                        <p:attrNameLst>
                                          <p:attrName>ppt_y</p:attrName>
                                        </p:attrNameLst>
                                      </p:cBhvr>
                                      <p:tavLst>
                                        <p:tav tm="0">
                                          <p:val>
                                            <p:strVal val="1+#ppt_h/2"/>
                                          </p:val>
                                        </p:tav>
                                        <p:tav tm="100000">
                                          <p:val>
                                            <p:strVal val="#ppt_y"/>
                                          </p:val>
                                        </p:tav>
                                      </p:tavLst>
                                    </p:anim>
                                  </p:childTnLst>
                                </p:cTn>
                              </p:par>
                              <p:par>
                                <p:cTn id="111" presetID="2" presetClass="entr" presetSubtype="4" fill="hold" grpId="0" nodeType="withEffect">
                                  <p:stCondLst>
                                    <p:cond delay="0"/>
                                  </p:stCondLst>
                                  <p:childTnLst>
                                    <p:set>
                                      <p:cBhvr>
                                        <p:cTn id="112" dur="1" fill="hold">
                                          <p:stCondLst>
                                            <p:cond delay="0"/>
                                          </p:stCondLst>
                                        </p:cTn>
                                        <p:tgtEl>
                                          <p:spTgt spid="458794"/>
                                        </p:tgtEl>
                                        <p:attrNameLst>
                                          <p:attrName>style.visibility</p:attrName>
                                        </p:attrNameLst>
                                      </p:cBhvr>
                                      <p:to>
                                        <p:strVal val="visible"/>
                                      </p:to>
                                    </p:set>
                                    <p:anim calcmode="lin" valueType="num">
                                      <p:cBhvr additive="base">
                                        <p:cTn id="113" dur="500" fill="hold"/>
                                        <p:tgtEl>
                                          <p:spTgt spid="458794"/>
                                        </p:tgtEl>
                                        <p:attrNameLst>
                                          <p:attrName>ppt_x</p:attrName>
                                        </p:attrNameLst>
                                      </p:cBhvr>
                                      <p:tavLst>
                                        <p:tav tm="0">
                                          <p:val>
                                            <p:strVal val="#ppt_x"/>
                                          </p:val>
                                        </p:tav>
                                        <p:tav tm="100000">
                                          <p:val>
                                            <p:strVal val="#ppt_x"/>
                                          </p:val>
                                        </p:tav>
                                      </p:tavLst>
                                    </p:anim>
                                    <p:anim calcmode="lin" valueType="num">
                                      <p:cBhvr additive="base">
                                        <p:cTn id="114" dur="500" fill="hold"/>
                                        <p:tgtEl>
                                          <p:spTgt spid="458794"/>
                                        </p:tgtEl>
                                        <p:attrNameLst>
                                          <p:attrName>ppt_y</p:attrName>
                                        </p:attrNameLst>
                                      </p:cBhvr>
                                      <p:tavLst>
                                        <p:tav tm="0">
                                          <p:val>
                                            <p:strVal val="1+#ppt_h/2"/>
                                          </p:val>
                                        </p:tav>
                                        <p:tav tm="100000">
                                          <p:val>
                                            <p:strVal val="#ppt_y"/>
                                          </p:val>
                                        </p:tav>
                                      </p:tavLst>
                                    </p:anim>
                                  </p:childTnLst>
                                </p:cTn>
                              </p:par>
                              <p:par>
                                <p:cTn id="115" presetID="2" presetClass="entr" presetSubtype="4" fill="hold" nodeType="withEffect">
                                  <p:stCondLst>
                                    <p:cond delay="0"/>
                                  </p:stCondLst>
                                  <p:childTnLst>
                                    <p:set>
                                      <p:cBhvr>
                                        <p:cTn id="116" dur="1" fill="hold">
                                          <p:stCondLst>
                                            <p:cond delay="0"/>
                                          </p:stCondLst>
                                        </p:cTn>
                                        <p:tgtEl>
                                          <p:spTgt spid="458801"/>
                                        </p:tgtEl>
                                        <p:attrNameLst>
                                          <p:attrName>style.visibility</p:attrName>
                                        </p:attrNameLst>
                                      </p:cBhvr>
                                      <p:to>
                                        <p:strVal val="visible"/>
                                      </p:to>
                                    </p:set>
                                    <p:anim calcmode="lin" valueType="num">
                                      <p:cBhvr additive="base">
                                        <p:cTn id="117" dur="500" fill="hold"/>
                                        <p:tgtEl>
                                          <p:spTgt spid="458801"/>
                                        </p:tgtEl>
                                        <p:attrNameLst>
                                          <p:attrName>ppt_x</p:attrName>
                                        </p:attrNameLst>
                                      </p:cBhvr>
                                      <p:tavLst>
                                        <p:tav tm="0">
                                          <p:val>
                                            <p:strVal val="#ppt_x"/>
                                          </p:val>
                                        </p:tav>
                                        <p:tav tm="100000">
                                          <p:val>
                                            <p:strVal val="#ppt_x"/>
                                          </p:val>
                                        </p:tav>
                                      </p:tavLst>
                                    </p:anim>
                                    <p:anim calcmode="lin" valueType="num">
                                      <p:cBhvr additive="base">
                                        <p:cTn id="118" dur="500" fill="hold"/>
                                        <p:tgtEl>
                                          <p:spTgt spid="458801"/>
                                        </p:tgtEl>
                                        <p:attrNameLst>
                                          <p:attrName>ppt_y</p:attrName>
                                        </p:attrNameLst>
                                      </p:cBhvr>
                                      <p:tavLst>
                                        <p:tav tm="0">
                                          <p:val>
                                            <p:strVal val="1+#ppt_h/2"/>
                                          </p:val>
                                        </p:tav>
                                        <p:tav tm="100000">
                                          <p:val>
                                            <p:strVal val="#ppt_y"/>
                                          </p:val>
                                        </p:tav>
                                      </p:tavLst>
                                    </p:anim>
                                  </p:childTnLst>
                                </p:cTn>
                              </p:par>
                              <p:par>
                                <p:cTn id="119" presetID="2" presetClass="entr" presetSubtype="4" fill="hold" grpId="0" nodeType="withEffect">
                                  <p:stCondLst>
                                    <p:cond delay="0"/>
                                  </p:stCondLst>
                                  <p:childTnLst>
                                    <p:set>
                                      <p:cBhvr>
                                        <p:cTn id="120" dur="1" fill="hold">
                                          <p:stCondLst>
                                            <p:cond delay="0"/>
                                          </p:stCondLst>
                                        </p:cTn>
                                        <p:tgtEl>
                                          <p:spTgt spid="458814"/>
                                        </p:tgtEl>
                                        <p:attrNameLst>
                                          <p:attrName>style.visibility</p:attrName>
                                        </p:attrNameLst>
                                      </p:cBhvr>
                                      <p:to>
                                        <p:strVal val="visible"/>
                                      </p:to>
                                    </p:set>
                                    <p:anim calcmode="lin" valueType="num">
                                      <p:cBhvr additive="base">
                                        <p:cTn id="121" dur="500" fill="hold"/>
                                        <p:tgtEl>
                                          <p:spTgt spid="458814"/>
                                        </p:tgtEl>
                                        <p:attrNameLst>
                                          <p:attrName>ppt_x</p:attrName>
                                        </p:attrNameLst>
                                      </p:cBhvr>
                                      <p:tavLst>
                                        <p:tav tm="0">
                                          <p:val>
                                            <p:strVal val="#ppt_x"/>
                                          </p:val>
                                        </p:tav>
                                        <p:tav tm="100000">
                                          <p:val>
                                            <p:strVal val="#ppt_x"/>
                                          </p:val>
                                        </p:tav>
                                      </p:tavLst>
                                    </p:anim>
                                    <p:anim calcmode="lin" valueType="num">
                                      <p:cBhvr additive="base">
                                        <p:cTn id="122" dur="500" fill="hold"/>
                                        <p:tgtEl>
                                          <p:spTgt spid="458814"/>
                                        </p:tgtEl>
                                        <p:attrNameLst>
                                          <p:attrName>ppt_y</p:attrName>
                                        </p:attrNameLst>
                                      </p:cBhvr>
                                      <p:tavLst>
                                        <p:tav tm="0">
                                          <p:val>
                                            <p:strVal val="1+#ppt_h/2"/>
                                          </p:val>
                                        </p:tav>
                                        <p:tav tm="100000">
                                          <p:val>
                                            <p:strVal val="#ppt_y"/>
                                          </p:val>
                                        </p:tav>
                                      </p:tavLst>
                                    </p:anim>
                                  </p:childTnLst>
                                </p:cTn>
                              </p:par>
                              <p:par>
                                <p:cTn id="123" presetID="2" presetClass="entr" presetSubtype="4" fill="hold" nodeType="withEffect">
                                  <p:stCondLst>
                                    <p:cond delay="0"/>
                                  </p:stCondLst>
                                  <p:childTnLst>
                                    <p:set>
                                      <p:cBhvr>
                                        <p:cTn id="124" dur="1" fill="hold">
                                          <p:stCondLst>
                                            <p:cond delay="0"/>
                                          </p:stCondLst>
                                        </p:cTn>
                                        <p:tgtEl>
                                          <p:spTgt spid="458802"/>
                                        </p:tgtEl>
                                        <p:attrNameLst>
                                          <p:attrName>style.visibility</p:attrName>
                                        </p:attrNameLst>
                                      </p:cBhvr>
                                      <p:to>
                                        <p:strVal val="visible"/>
                                      </p:to>
                                    </p:set>
                                    <p:anim calcmode="lin" valueType="num">
                                      <p:cBhvr additive="base">
                                        <p:cTn id="125" dur="500" fill="hold"/>
                                        <p:tgtEl>
                                          <p:spTgt spid="458802"/>
                                        </p:tgtEl>
                                        <p:attrNameLst>
                                          <p:attrName>ppt_x</p:attrName>
                                        </p:attrNameLst>
                                      </p:cBhvr>
                                      <p:tavLst>
                                        <p:tav tm="0">
                                          <p:val>
                                            <p:strVal val="#ppt_x"/>
                                          </p:val>
                                        </p:tav>
                                        <p:tav tm="100000">
                                          <p:val>
                                            <p:strVal val="#ppt_x"/>
                                          </p:val>
                                        </p:tav>
                                      </p:tavLst>
                                    </p:anim>
                                    <p:anim calcmode="lin" valueType="num">
                                      <p:cBhvr additive="base">
                                        <p:cTn id="126" dur="500" fill="hold"/>
                                        <p:tgtEl>
                                          <p:spTgt spid="458802"/>
                                        </p:tgtEl>
                                        <p:attrNameLst>
                                          <p:attrName>ppt_y</p:attrName>
                                        </p:attrNameLst>
                                      </p:cBhvr>
                                      <p:tavLst>
                                        <p:tav tm="0">
                                          <p:val>
                                            <p:strVal val="1+#ppt_h/2"/>
                                          </p:val>
                                        </p:tav>
                                        <p:tav tm="100000">
                                          <p:val>
                                            <p:strVal val="#ppt_y"/>
                                          </p:val>
                                        </p:tav>
                                      </p:tavLst>
                                    </p:anim>
                                  </p:childTnLst>
                                </p:cTn>
                              </p:par>
                              <p:par>
                                <p:cTn id="127" presetID="2" presetClass="entr" presetSubtype="4" fill="hold" grpId="0" nodeType="withEffect">
                                  <p:stCondLst>
                                    <p:cond delay="0"/>
                                  </p:stCondLst>
                                  <p:childTnLst>
                                    <p:set>
                                      <p:cBhvr>
                                        <p:cTn id="128" dur="1" fill="hold">
                                          <p:stCondLst>
                                            <p:cond delay="0"/>
                                          </p:stCondLst>
                                        </p:cTn>
                                        <p:tgtEl>
                                          <p:spTgt spid="458806"/>
                                        </p:tgtEl>
                                        <p:attrNameLst>
                                          <p:attrName>style.visibility</p:attrName>
                                        </p:attrNameLst>
                                      </p:cBhvr>
                                      <p:to>
                                        <p:strVal val="visible"/>
                                      </p:to>
                                    </p:set>
                                    <p:anim calcmode="lin" valueType="num">
                                      <p:cBhvr additive="base">
                                        <p:cTn id="129" dur="500" fill="hold"/>
                                        <p:tgtEl>
                                          <p:spTgt spid="458806"/>
                                        </p:tgtEl>
                                        <p:attrNameLst>
                                          <p:attrName>ppt_x</p:attrName>
                                        </p:attrNameLst>
                                      </p:cBhvr>
                                      <p:tavLst>
                                        <p:tav tm="0">
                                          <p:val>
                                            <p:strVal val="#ppt_x"/>
                                          </p:val>
                                        </p:tav>
                                        <p:tav tm="100000">
                                          <p:val>
                                            <p:strVal val="#ppt_x"/>
                                          </p:val>
                                        </p:tav>
                                      </p:tavLst>
                                    </p:anim>
                                    <p:anim calcmode="lin" valueType="num">
                                      <p:cBhvr additive="base">
                                        <p:cTn id="130" dur="500" fill="hold"/>
                                        <p:tgtEl>
                                          <p:spTgt spid="458806"/>
                                        </p:tgtEl>
                                        <p:attrNameLst>
                                          <p:attrName>ppt_y</p:attrName>
                                        </p:attrNameLst>
                                      </p:cBhvr>
                                      <p:tavLst>
                                        <p:tav tm="0">
                                          <p:val>
                                            <p:strVal val="1+#ppt_h/2"/>
                                          </p:val>
                                        </p:tav>
                                        <p:tav tm="100000">
                                          <p:val>
                                            <p:strVal val="#ppt_y"/>
                                          </p:val>
                                        </p:tav>
                                      </p:tavLst>
                                    </p:anim>
                                  </p:childTnLst>
                                </p:cTn>
                              </p:par>
                              <p:par>
                                <p:cTn id="131" presetID="2" presetClass="entr" presetSubtype="4" fill="hold" nodeType="withEffect">
                                  <p:stCondLst>
                                    <p:cond delay="0"/>
                                  </p:stCondLst>
                                  <p:childTnLst>
                                    <p:set>
                                      <p:cBhvr>
                                        <p:cTn id="132" dur="1" fill="hold">
                                          <p:stCondLst>
                                            <p:cond delay="0"/>
                                          </p:stCondLst>
                                        </p:cTn>
                                        <p:tgtEl>
                                          <p:spTgt spid="458803"/>
                                        </p:tgtEl>
                                        <p:attrNameLst>
                                          <p:attrName>style.visibility</p:attrName>
                                        </p:attrNameLst>
                                      </p:cBhvr>
                                      <p:to>
                                        <p:strVal val="visible"/>
                                      </p:to>
                                    </p:set>
                                    <p:anim calcmode="lin" valueType="num">
                                      <p:cBhvr additive="base">
                                        <p:cTn id="133" dur="500" fill="hold"/>
                                        <p:tgtEl>
                                          <p:spTgt spid="458803"/>
                                        </p:tgtEl>
                                        <p:attrNameLst>
                                          <p:attrName>ppt_x</p:attrName>
                                        </p:attrNameLst>
                                      </p:cBhvr>
                                      <p:tavLst>
                                        <p:tav tm="0">
                                          <p:val>
                                            <p:strVal val="#ppt_x"/>
                                          </p:val>
                                        </p:tav>
                                        <p:tav tm="100000">
                                          <p:val>
                                            <p:strVal val="#ppt_x"/>
                                          </p:val>
                                        </p:tav>
                                      </p:tavLst>
                                    </p:anim>
                                    <p:anim calcmode="lin" valueType="num">
                                      <p:cBhvr additive="base">
                                        <p:cTn id="134" dur="500" fill="hold"/>
                                        <p:tgtEl>
                                          <p:spTgt spid="458803"/>
                                        </p:tgtEl>
                                        <p:attrNameLst>
                                          <p:attrName>ppt_y</p:attrName>
                                        </p:attrNameLst>
                                      </p:cBhvr>
                                      <p:tavLst>
                                        <p:tav tm="0">
                                          <p:val>
                                            <p:strVal val="1+#ppt_h/2"/>
                                          </p:val>
                                        </p:tav>
                                        <p:tav tm="100000">
                                          <p:val>
                                            <p:strVal val="#ppt_y"/>
                                          </p:val>
                                        </p:tav>
                                      </p:tavLst>
                                    </p:anim>
                                  </p:childTnLst>
                                </p:cTn>
                              </p:par>
                              <p:par>
                                <p:cTn id="135" presetID="2" presetClass="entr" presetSubtype="4" fill="hold" grpId="0" nodeType="withEffect">
                                  <p:stCondLst>
                                    <p:cond delay="0"/>
                                  </p:stCondLst>
                                  <p:childTnLst>
                                    <p:set>
                                      <p:cBhvr>
                                        <p:cTn id="136" dur="1" fill="hold">
                                          <p:stCondLst>
                                            <p:cond delay="0"/>
                                          </p:stCondLst>
                                        </p:cTn>
                                        <p:tgtEl>
                                          <p:spTgt spid="458818"/>
                                        </p:tgtEl>
                                        <p:attrNameLst>
                                          <p:attrName>style.visibility</p:attrName>
                                        </p:attrNameLst>
                                      </p:cBhvr>
                                      <p:to>
                                        <p:strVal val="visible"/>
                                      </p:to>
                                    </p:set>
                                    <p:anim calcmode="lin" valueType="num">
                                      <p:cBhvr additive="base">
                                        <p:cTn id="137" dur="500" fill="hold"/>
                                        <p:tgtEl>
                                          <p:spTgt spid="458818"/>
                                        </p:tgtEl>
                                        <p:attrNameLst>
                                          <p:attrName>ppt_x</p:attrName>
                                        </p:attrNameLst>
                                      </p:cBhvr>
                                      <p:tavLst>
                                        <p:tav tm="0">
                                          <p:val>
                                            <p:strVal val="#ppt_x"/>
                                          </p:val>
                                        </p:tav>
                                        <p:tav tm="100000">
                                          <p:val>
                                            <p:strVal val="#ppt_x"/>
                                          </p:val>
                                        </p:tav>
                                      </p:tavLst>
                                    </p:anim>
                                    <p:anim calcmode="lin" valueType="num">
                                      <p:cBhvr additive="base">
                                        <p:cTn id="138" dur="500" fill="hold"/>
                                        <p:tgtEl>
                                          <p:spTgt spid="458818"/>
                                        </p:tgtEl>
                                        <p:attrNameLst>
                                          <p:attrName>ppt_y</p:attrName>
                                        </p:attrNameLst>
                                      </p:cBhvr>
                                      <p:tavLst>
                                        <p:tav tm="0">
                                          <p:val>
                                            <p:strVal val="1+#ppt_h/2"/>
                                          </p:val>
                                        </p:tav>
                                        <p:tav tm="100000">
                                          <p:val>
                                            <p:strVal val="#ppt_y"/>
                                          </p:val>
                                        </p:tav>
                                      </p:tavLst>
                                    </p:anim>
                                  </p:childTnLst>
                                </p:cTn>
                              </p:par>
                              <p:par>
                                <p:cTn id="139" presetID="2" presetClass="entr" presetSubtype="4" fill="hold" grpId="0" nodeType="withEffect">
                                  <p:stCondLst>
                                    <p:cond delay="0"/>
                                  </p:stCondLst>
                                  <p:childTnLst>
                                    <p:set>
                                      <p:cBhvr>
                                        <p:cTn id="140" dur="1" fill="hold">
                                          <p:stCondLst>
                                            <p:cond delay="0"/>
                                          </p:stCondLst>
                                        </p:cTn>
                                        <p:tgtEl>
                                          <p:spTgt spid="458779"/>
                                        </p:tgtEl>
                                        <p:attrNameLst>
                                          <p:attrName>style.visibility</p:attrName>
                                        </p:attrNameLst>
                                      </p:cBhvr>
                                      <p:to>
                                        <p:strVal val="visible"/>
                                      </p:to>
                                    </p:set>
                                    <p:anim calcmode="lin" valueType="num">
                                      <p:cBhvr additive="base">
                                        <p:cTn id="141" dur="500" fill="hold"/>
                                        <p:tgtEl>
                                          <p:spTgt spid="458779"/>
                                        </p:tgtEl>
                                        <p:attrNameLst>
                                          <p:attrName>ppt_x</p:attrName>
                                        </p:attrNameLst>
                                      </p:cBhvr>
                                      <p:tavLst>
                                        <p:tav tm="0">
                                          <p:val>
                                            <p:strVal val="#ppt_x"/>
                                          </p:val>
                                        </p:tav>
                                        <p:tav tm="100000">
                                          <p:val>
                                            <p:strVal val="#ppt_x"/>
                                          </p:val>
                                        </p:tav>
                                      </p:tavLst>
                                    </p:anim>
                                    <p:anim calcmode="lin" valueType="num">
                                      <p:cBhvr additive="base">
                                        <p:cTn id="142" dur="500" fill="hold"/>
                                        <p:tgtEl>
                                          <p:spTgt spid="45877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8779" grpId="0"/>
      <p:bldP spid="458784" grpId="0"/>
      <p:bldP spid="458785" grpId="0"/>
      <p:bldP spid="458786" grpId="0"/>
      <p:bldP spid="458787" grpId="0"/>
      <p:bldP spid="458788" grpId="0"/>
      <p:bldP spid="458792" grpId="0"/>
      <p:bldP spid="458793" grpId="0"/>
      <p:bldP spid="458794" grpId="0"/>
      <p:bldP spid="458804" grpId="0"/>
      <p:bldP spid="458805" grpId="0"/>
      <p:bldP spid="458806" grpId="0"/>
      <p:bldP spid="458807" grpId="0"/>
      <p:bldP spid="458808" grpId="0"/>
      <p:bldP spid="458810" grpId="0"/>
      <p:bldP spid="458812" grpId="0"/>
      <p:bldP spid="458813" grpId="0"/>
      <p:bldP spid="458814" grpId="0"/>
      <p:bldP spid="458817" grpId="0"/>
      <p:bldP spid="4588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xfrm>
            <a:off x="0" y="0"/>
            <a:ext cx="9144000" cy="6858000"/>
          </a:xfrm>
        </p:spPr>
        <p:txBody>
          <a:bodyPr/>
          <a:lstStyle/>
          <a:p>
            <a:pPr eaLnBrk="1" hangingPunct="1">
              <a:buFontTx/>
              <a:buNone/>
            </a:pPr>
            <a:r>
              <a:rPr lang="en-US" sz="2800" u="sng" smtClean="0">
                <a:solidFill>
                  <a:schemeClr val="tx2"/>
                </a:solidFill>
                <a:latin typeface="Times New Roman" pitchFamily="18" charset="0"/>
              </a:rPr>
              <a:t>Toán</a:t>
            </a:r>
            <a:r>
              <a:rPr lang="en-US" sz="2800" smtClean="0">
                <a:solidFill>
                  <a:schemeClr val="tx2"/>
                </a:solidFill>
                <a:latin typeface="Times New Roman" pitchFamily="18" charset="0"/>
              </a:rPr>
              <a:t> :                         </a:t>
            </a:r>
            <a:r>
              <a:rPr lang="en-US" sz="2800" b="1" smtClean="0">
                <a:solidFill>
                  <a:schemeClr val="tx2"/>
                </a:solidFill>
                <a:latin typeface="Times New Roman" pitchFamily="18" charset="0"/>
              </a:rPr>
              <a:t>Phép trừ</a:t>
            </a:r>
            <a:r>
              <a:rPr lang="en-US" sz="2800" b="1" smtClean="0">
                <a:solidFill>
                  <a:srgbClr val="9900FF"/>
                </a:solidFill>
                <a:latin typeface="Times New Roman" pitchFamily="18" charset="0"/>
              </a:rPr>
              <a:t> </a:t>
            </a:r>
          </a:p>
        </p:txBody>
      </p:sp>
      <p:sp>
        <p:nvSpPr>
          <p:cNvPr id="9219" name="Oval 3"/>
          <p:cNvSpPr>
            <a:spLocks noChangeArrowheads="1"/>
          </p:cNvSpPr>
          <p:nvPr/>
        </p:nvSpPr>
        <p:spPr bwMode="auto">
          <a:xfrm>
            <a:off x="228600" y="1295400"/>
            <a:ext cx="457200" cy="533400"/>
          </a:xfrm>
          <a:prstGeom prst="ellipse">
            <a:avLst/>
          </a:prstGeom>
          <a:solidFill>
            <a:schemeClr val="accent1"/>
          </a:solidFill>
          <a:ln w="9525">
            <a:solidFill>
              <a:schemeClr val="tx1"/>
            </a:solidFill>
            <a:round/>
            <a:headEnd/>
            <a:tailEnd/>
          </a:ln>
        </p:spPr>
        <p:txBody>
          <a:bodyPr wrap="none" anchor="ctr"/>
          <a:lstStyle/>
          <a:p>
            <a:pPr algn="ctr"/>
            <a:r>
              <a:rPr lang="en-US" sz="2800" b="1"/>
              <a:t>1</a:t>
            </a:r>
          </a:p>
        </p:txBody>
      </p:sp>
      <p:sp>
        <p:nvSpPr>
          <p:cNvPr id="9220" name="Text Box 4"/>
          <p:cNvSpPr txBox="1">
            <a:spLocks noChangeArrowheads="1"/>
          </p:cNvSpPr>
          <p:nvPr/>
        </p:nvSpPr>
        <p:spPr bwMode="auto">
          <a:xfrm>
            <a:off x="838200" y="1296988"/>
            <a:ext cx="5105400" cy="519112"/>
          </a:xfrm>
          <a:prstGeom prst="rect">
            <a:avLst/>
          </a:prstGeom>
          <a:noFill/>
          <a:ln w="9525">
            <a:noFill/>
            <a:miter lim="800000"/>
            <a:headEnd/>
            <a:tailEnd/>
          </a:ln>
        </p:spPr>
        <p:txBody>
          <a:bodyPr>
            <a:spAutoFit/>
          </a:bodyPr>
          <a:lstStyle/>
          <a:p>
            <a:r>
              <a:rPr lang="en-US" sz="2800">
                <a:solidFill>
                  <a:schemeClr val="tx2"/>
                </a:solidFill>
                <a:latin typeface="Times New Roman" pitchFamily="18" charset="0"/>
              </a:rPr>
              <a:t>Tính rồi thử lại (theo mẫu ):</a:t>
            </a:r>
          </a:p>
        </p:txBody>
      </p:sp>
      <p:sp>
        <p:nvSpPr>
          <p:cNvPr id="9221" name="Text Box 5"/>
          <p:cNvSpPr txBox="1">
            <a:spLocks noChangeArrowheads="1"/>
          </p:cNvSpPr>
          <p:nvPr/>
        </p:nvSpPr>
        <p:spPr bwMode="auto">
          <a:xfrm>
            <a:off x="0" y="1905000"/>
            <a:ext cx="1485900" cy="519113"/>
          </a:xfrm>
          <a:prstGeom prst="rect">
            <a:avLst/>
          </a:prstGeom>
          <a:noFill/>
          <a:ln w="9525">
            <a:noFill/>
            <a:miter lim="800000"/>
            <a:headEnd/>
            <a:tailEnd/>
          </a:ln>
        </p:spPr>
        <p:txBody>
          <a:bodyPr wrap="none">
            <a:spAutoFit/>
          </a:bodyPr>
          <a:lstStyle/>
          <a:p>
            <a:r>
              <a:rPr lang="en-US" sz="2800">
                <a:latin typeface="Times New Roman" pitchFamily="18" charset="0"/>
              </a:rPr>
              <a:t>c) Mẫu :</a:t>
            </a:r>
            <a:r>
              <a:rPr lang="en-US" sz="2800"/>
              <a:t> </a:t>
            </a:r>
          </a:p>
        </p:txBody>
      </p:sp>
      <p:sp>
        <p:nvSpPr>
          <p:cNvPr id="9222" name="Text Box 6"/>
          <p:cNvSpPr txBox="1">
            <a:spLocks noChangeArrowheads="1"/>
          </p:cNvSpPr>
          <p:nvPr/>
        </p:nvSpPr>
        <p:spPr bwMode="auto">
          <a:xfrm>
            <a:off x="2041525" y="1941513"/>
            <a:ext cx="184150" cy="366712"/>
          </a:xfrm>
          <a:prstGeom prst="rect">
            <a:avLst/>
          </a:prstGeom>
          <a:noFill/>
          <a:ln w="9525">
            <a:noFill/>
            <a:miter lim="800000"/>
            <a:headEnd/>
            <a:tailEnd/>
          </a:ln>
        </p:spPr>
        <p:txBody>
          <a:bodyPr wrap="none">
            <a:spAutoFit/>
          </a:bodyPr>
          <a:lstStyle/>
          <a:p>
            <a:endParaRPr lang="en-US" sz="1800"/>
          </a:p>
        </p:txBody>
      </p:sp>
      <p:sp>
        <p:nvSpPr>
          <p:cNvPr id="9223" name="Text Box 7"/>
          <p:cNvSpPr txBox="1">
            <a:spLocks noChangeArrowheads="1"/>
          </p:cNvSpPr>
          <p:nvPr/>
        </p:nvSpPr>
        <p:spPr bwMode="auto">
          <a:xfrm>
            <a:off x="1905000" y="1884363"/>
            <a:ext cx="1198563" cy="1554162"/>
          </a:xfrm>
          <a:prstGeom prst="rect">
            <a:avLst/>
          </a:prstGeom>
          <a:noFill/>
          <a:ln w="9525">
            <a:noFill/>
            <a:miter lim="800000"/>
            <a:headEnd/>
            <a:tailEnd/>
          </a:ln>
        </p:spPr>
        <p:txBody>
          <a:bodyPr wrap="none">
            <a:spAutoFit/>
          </a:bodyPr>
          <a:lstStyle/>
          <a:p>
            <a:r>
              <a:rPr lang="en-US" sz="3200"/>
              <a:t>7,254</a:t>
            </a:r>
          </a:p>
          <a:p>
            <a:r>
              <a:rPr lang="en-US" sz="3200"/>
              <a:t>2,678</a:t>
            </a:r>
          </a:p>
          <a:p>
            <a:r>
              <a:rPr lang="en-US" sz="3200"/>
              <a:t>4,576</a:t>
            </a:r>
          </a:p>
        </p:txBody>
      </p:sp>
      <p:sp>
        <p:nvSpPr>
          <p:cNvPr id="9224" name="Line 8"/>
          <p:cNvSpPr>
            <a:spLocks noChangeShapeType="1"/>
          </p:cNvSpPr>
          <p:nvPr/>
        </p:nvSpPr>
        <p:spPr bwMode="auto">
          <a:xfrm>
            <a:off x="1828800" y="2895600"/>
            <a:ext cx="1371600" cy="0"/>
          </a:xfrm>
          <a:prstGeom prst="line">
            <a:avLst/>
          </a:prstGeom>
          <a:noFill/>
          <a:ln w="9525">
            <a:solidFill>
              <a:schemeClr val="tx1"/>
            </a:solidFill>
            <a:round/>
            <a:headEnd/>
            <a:tailEnd/>
          </a:ln>
        </p:spPr>
        <p:txBody>
          <a:bodyPr/>
          <a:lstStyle/>
          <a:p>
            <a:endParaRPr lang="en-US"/>
          </a:p>
        </p:txBody>
      </p:sp>
      <p:sp>
        <p:nvSpPr>
          <p:cNvPr id="9225" name="Text Box 9"/>
          <p:cNvSpPr txBox="1">
            <a:spLocks noChangeArrowheads="1"/>
          </p:cNvSpPr>
          <p:nvPr/>
        </p:nvSpPr>
        <p:spPr bwMode="auto">
          <a:xfrm>
            <a:off x="6324600" y="1752600"/>
            <a:ext cx="1198563" cy="1554163"/>
          </a:xfrm>
          <a:prstGeom prst="rect">
            <a:avLst/>
          </a:prstGeom>
          <a:noFill/>
          <a:ln w="9525">
            <a:noFill/>
            <a:miter lim="800000"/>
            <a:headEnd/>
            <a:tailEnd/>
          </a:ln>
        </p:spPr>
        <p:txBody>
          <a:bodyPr wrap="none">
            <a:spAutoFit/>
          </a:bodyPr>
          <a:lstStyle/>
          <a:p>
            <a:r>
              <a:rPr lang="en-US" sz="3200"/>
              <a:t>4,576</a:t>
            </a:r>
          </a:p>
          <a:p>
            <a:r>
              <a:rPr lang="en-US" sz="3200"/>
              <a:t>2,678</a:t>
            </a:r>
          </a:p>
          <a:p>
            <a:r>
              <a:rPr lang="en-US" sz="3200"/>
              <a:t>7,254</a:t>
            </a:r>
          </a:p>
        </p:txBody>
      </p:sp>
      <p:sp>
        <p:nvSpPr>
          <p:cNvPr id="9226" name="Line 10"/>
          <p:cNvSpPr>
            <a:spLocks noChangeShapeType="1"/>
          </p:cNvSpPr>
          <p:nvPr/>
        </p:nvSpPr>
        <p:spPr bwMode="auto">
          <a:xfrm>
            <a:off x="6019800" y="2743200"/>
            <a:ext cx="1676400" cy="0"/>
          </a:xfrm>
          <a:prstGeom prst="line">
            <a:avLst/>
          </a:prstGeom>
          <a:noFill/>
          <a:ln w="9525">
            <a:solidFill>
              <a:schemeClr val="tx1"/>
            </a:solidFill>
            <a:round/>
            <a:headEnd/>
            <a:tailEnd/>
          </a:ln>
        </p:spPr>
        <p:txBody>
          <a:bodyPr/>
          <a:lstStyle/>
          <a:p>
            <a:endParaRPr lang="en-US"/>
          </a:p>
        </p:txBody>
      </p:sp>
      <p:sp>
        <p:nvSpPr>
          <p:cNvPr id="9227" name="Text Box 11"/>
          <p:cNvSpPr txBox="1">
            <a:spLocks noChangeArrowheads="1"/>
          </p:cNvSpPr>
          <p:nvPr/>
        </p:nvSpPr>
        <p:spPr bwMode="auto">
          <a:xfrm>
            <a:off x="3886200" y="1981200"/>
            <a:ext cx="1312863" cy="519113"/>
          </a:xfrm>
          <a:prstGeom prst="rect">
            <a:avLst/>
          </a:prstGeom>
          <a:noFill/>
          <a:ln w="9525">
            <a:noFill/>
            <a:miter lim="800000"/>
            <a:headEnd/>
            <a:tailEnd/>
          </a:ln>
        </p:spPr>
        <p:txBody>
          <a:bodyPr wrap="none">
            <a:spAutoFit/>
          </a:bodyPr>
          <a:lstStyle/>
          <a:p>
            <a:r>
              <a:rPr lang="en-US" sz="2800">
                <a:solidFill>
                  <a:srgbClr val="FF3300"/>
                </a:solidFill>
                <a:latin typeface="Times New Roman" pitchFamily="18" charset="0"/>
              </a:rPr>
              <a:t>Thử lại</a:t>
            </a:r>
            <a:r>
              <a:rPr lang="en-US" sz="2800">
                <a:solidFill>
                  <a:srgbClr val="FF3300"/>
                </a:solidFill>
              </a:rPr>
              <a:t> </a:t>
            </a:r>
          </a:p>
        </p:txBody>
      </p:sp>
      <p:sp>
        <p:nvSpPr>
          <p:cNvPr id="437260" name="Text Box 12"/>
          <p:cNvSpPr txBox="1">
            <a:spLocks noChangeArrowheads="1"/>
          </p:cNvSpPr>
          <p:nvPr/>
        </p:nvSpPr>
        <p:spPr bwMode="auto">
          <a:xfrm>
            <a:off x="685800" y="3611563"/>
            <a:ext cx="2227263" cy="519112"/>
          </a:xfrm>
          <a:prstGeom prst="rect">
            <a:avLst/>
          </a:prstGeom>
          <a:noFill/>
          <a:ln w="9525">
            <a:noFill/>
            <a:miter lim="800000"/>
            <a:headEnd/>
            <a:tailEnd/>
          </a:ln>
        </p:spPr>
        <p:txBody>
          <a:bodyPr wrap="none">
            <a:spAutoFit/>
          </a:bodyPr>
          <a:lstStyle/>
          <a:p>
            <a:r>
              <a:rPr lang="en-US" sz="2800">
                <a:solidFill>
                  <a:schemeClr val="tx2"/>
                </a:solidFill>
                <a:latin typeface="Times New Roman" pitchFamily="18" charset="0"/>
              </a:rPr>
              <a:t>7,284 -  5,596</a:t>
            </a:r>
            <a:r>
              <a:rPr lang="en-US" sz="1800">
                <a:solidFill>
                  <a:schemeClr val="tx2"/>
                </a:solidFill>
                <a:latin typeface="Times New Roman" pitchFamily="18" charset="0"/>
              </a:rPr>
              <a:t> </a:t>
            </a:r>
          </a:p>
        </p:txBody>
      </p:sp>
      <p:sp>
        <p:nvSpPr>
          <p:cNvPr id="9229" name="Line 13"/>
          <p:cNvSpPr>
            <a:spLocks noChangeShapeType="1"/>
          </p:cNvSpPr>
          <p:nvPr/>
        </p:nvSpPr>
        <p:spPr bwMode="auto">
          <a:xfrm>
            <a:off x="4572000" y="3200400"/>
            <a:ext cx="0" cy="3200400"/>
          </a:xfrm>
          <a:prstGeom prst="line">
            <a:avLst/>
          </a:prstGeom>
          <a:noFill/>
          <a:ln w="9525">
            <a:solidFill>
              <a:schemeClr val="tx2"/>
            </a:solidFill>
            <a:round/>
            <a:headEnd/>
            <a:tailEnd/>
          </a:ln>
        </p:spPr>
        <p:txBody>
          <a:bodyPr/>
          <a:lstStyle/>
          <a:p>
            <a:endParaRPr lang="en-US"/>
          </a:p>
        </p:txBody>
      </p:sp>
      <p:sp>
        <p:nvSpPr>
          <p:cNvPr id="437262" name="Text Box 14"/>
          <p:cNvSpPr txBox="1">
            <a:spLocks noChangeArrowheads="1"/>
          </p:cNvSpPr>
          <p:nvPr/>
        </p:nvSpPr>
        <p:spPr bwMode="auto">
          <a:xfrm>
            <a:off x="5394325" y="3571875"/>
            <a:ext cx="2139950" cy="519113"/>
          </a:xfrm>
          <a:prstGeom prst="rect">
            <a:avLst/>
          </a:prstGeom>
          <a:noFill/>
          <a:ln w="9525">
            <a:noFill/>
            <a:miter lim="800000"/>
            <a:headEnd/>
            <a:tailEnd/>
          </a:ln>
        </p:spPr>
        <p:txBody>
          <a:bodyPr wrap="none">
            <a:spAutoFit/>
          </a:bodyPr>
          <a:lstStyle/>
          <a:p>
            <a:r>
              <a:rPr lang="en-US" sz="2800">
                <a:latin typeface="Times New Roman" pitchFamily="18" charset="0"/>
              </a:rPr>
              <a:t>0,863 – 0,298</a:t>
            </a:r>
          </a:p>
        </p:txBody>
      </p:sp>
      <p:sp>
        <p:nvSpPr>
          <p:cNvPr id="437263" name="Text Box 15"/>
          <p:cNvSpPr txBox="1">
            <a:spLocks noChangeArrowheads="1"/>
          </p:cNvSpPr>
          <p:nvPr/>
        </p:nvSpPr>
        <p:spPr bwMode="auto">
          <a:xfrm>
            <a:off x="381000" y="4268788"/>
            <a:ext cx="1073150" cy="1373187"/>
          </a:xfrm>
          <a:prstGeom prst="rect">
            <a:avLst/>
          </a:prstGeom>
          <a:noFill/>
          <a:ln w="9525">
            <a:noFill/>
            <a:miter lim="800000"/>
            <a:headEnd/>
            <a:tailEnd/>
          </a:ln>
        </p:spPr>
        <p:txBody>
          <a:bodyPr wrap="none">
            <a:spAutoFit/>
          </a:bodyPr>
          <a:lstStyle/>
          <a:p>
            <a:r>
              <a:rPr lang="en-US" sz="2800">
                <a:latin typeface="Times New Roman" pitchFamily="18" charset="0"/>
              </a:rPr>
              <a:t>7,284 </a:t>
            </a:r>
          </a:p>
          <a:p>
            <a:r>
              <a:rPr lang="en-US" sz="2800">
                <a:latin typeface="Times New Roman" pitchFamily="18" charset="0"/>
              </a:rPr>
              <a:t>5,596 </a:t>
            </a:r>
          </a:p>
          <a:p>
            <a:r>
              <a:rPr lang="en-US" sz="2800">
                <a:latin typeface="Times New Roman" pitchFamily="18" charset="0"/>
              </a:rPr>
              <a:t>1,688</a:t>
            </a:r>
          </a:p>
        </p:txBody>
      </p:sp>
      <p:sp>
        <p:nvSpPr>
          <p:cNvPr id="437264" name="Line 16"/>
          <p:cNvSpPr>
            <a:spLocks noChangeShapeType="1"/>
          </p:cNvSpPr>
          <p:nvPr/>
        </p:nvSpPr>
        <p:spPr bwMode="auto">
          <a:xfrm>
            <a:off x="381000" y="5181600"/>
            <a:ext cx="1143000" cy="0"/>
          </a:xfrm>
          <a:prstGeom prst="line">
            <a:avLst/>
          </a:prstGeom>
          <a:noFill/>
          <a:ln w="9525">
            <a:solidFill>
              <a:schemeClr val="tx1"/>
            </a:solidFill>
            <a:round/>
            <a:headEnd/>
            <a:tailEnd/>
          </a:ln>
        </p:spPr>
        <p:txBody>
          <a:bodyPr/>
          <a:lstStyle/>
          <a:p>
            <a:endParaRPr lang="en-US"/>
          </a:p>
        </p:txBody>
      </p:sp>
      <p:sp>
        <p:nvSpPr>
          <p:cNvPr id="437265" name="Text Box 17"/>
          <p:cNvSpPr txBox="1">
            <a:spLocks noChangeArrowheads="1"/>
          </p:cNvSpPr>
          <p:nvPr/>
        </p:nvSpPr>
        <p:spPr bwMode="auto">
          <a:xfrm>
            <a:off x="3048000" y="4268788"/>
            <a:ext cx="984250" cy="1373187"/>
          </a:xfrm>
          <a:prstGeom prst="rect">
            <a:avLst/>
          </a:prstGeom>
          <a:noFill/>
          <a:ln w="9525">
            <a:noFill/>
            <a:miter lim="800000"/>
            <a:headEnd/>
            <a:tailEnd/>
          </a:ln>
        </p:spPr>
        <p:txBody>
          <a:bodyPr wrap="none">
            <a:spAutoFit/>
          </a:bodyPr>
          <a:lstStyle/>
          <a:p>
            <a:r>
              <a:rPr lang="en-US" sz="2800">
                <a:latin typeface="Times New Roman" pitchFamily="18" charset="0"/>
              </a:rPr>
              <a:t>1,688</a:t>
            </a:r>
          </a:p>
          <a:p>
            <a:r>
              <a:rPr lang="en-US" sz="2800">
                <a:latin typeface="Times New Roman" pitchFamily="18" charset="0"/>
              </a:rPr>
              <a:t>5,596</a:t>
            </a:r>
          </a:p>
          <a:p>
            <a:r>
              <a:rPr lang="en-US" sz="2800">
                <a:latin typeface="Times New Roman" pitchFamily="18" charset="0"/>
              </a:rPr>
              <a:t>7,284</a:t>
            </a:r>
          </a:p>
        </p:txBody>
      </p:sp>
      <p:sp>
        <p:nvSpPr>
          <p:cNvPr id="437266" name="Text Box 18"/>
          <p:cNvSpPr txBox="1">
            <a:spLocks noChangeArrowheads="1"/>
          </p:cNvSpPr>
          <p:nvPr/>
        </p:nvSpPr>
        <p:spPr bwMode="auto">
          <a:xfrm>
            <a:off x="1447800" y="4192588"/>
            <a:ext cx="1200150" cy="457200"/>
          </a:xfrm>
          <a:prstGeom prst="rect">
            <a:avLst/>
          </a:prstGeom>
          <a:noFill/>
          <a:ln w="9525">
            <a:noFill/>
            <a:miter lim="800000"/>
            <a:headEnd/>
            <a:tailEnd/>
          </a:ln>
        </p:spPr>
        <p:txBody>
          <a:bodyPr wrap="none">
            <a:spAutoFit/>
          </a:bodyPr>
          <a:lstStyle/>
          <a:p>
            <a:r>
              <a:rPr lang="en-US" b="1">
                <a:solidFill>
                  <a:srgbClr val="9900FF"/>
                </a:solidFill>
                <a:latin typeface="Times New Roman" pitchFamily="18" charset="0"/>
              </a:rPr>
              <a:t>Thử lại</a:t>
            </a:r>
            <a:r>
              <a:rPr lang="en-US" sz="1800" b="1"/>
              <a:t> </a:t>
            </a:r>
          </a:p>
        </p:txBody>
      </p:sp>
      <p:sp>
        <p:nvSpPr>
          <p:cNvPr id="437267" name="Line 19"/>
          <p:cNvSpPr>
            <a:spLocks noChangeShapeType="1"/>
          </p:cNvSpPr>
          <p:nvPr/>
        </p:nvSpPr>
        <p:spPr bwMode="auto">
          <a:xfrm>
            <a:off x="2971800" y="5181600"/>
            <a:ext cx="1143000" cy="0"/>
          </a:xfrm>
          <a:prstGeom prst="line">
            <a:avLst/>
          </a:prstGeom>
          <a:noFill/>
          <a:ln w="9525">
            <a:solidFill>
              <a:schemeClr val="tx1"/>
            </a:solidFill>
            <a:round/>
            <a:headEnd/>
            <a:tailEnd/>
          </a:ln>
        </p:spPr>
        <p:txBody>
          <a:bodyPr/>
          <a:lstStyle/>
          <a:p>
            <a:endParaRPr lang="en-US"/>
          </a:p>
        </p:txBody>
      </p:sp>
      <p:sp>
        <p:nvSpPr>
          <p:cNvPr id="437268" name="Text Box 20"/>
          <p:cNvSpPr txBox="1">
            <a:spLocks noChangeArrowheads="1"/>
          </p:cNvSpPr>
          <p:nvPr/>
        </p:nvSpPr>
        <p:spPr bwMode="auto">
          <a:xfrm>
            <a:off x="4937125" y="4179888"/>
            <a:ext cx="1174750" cy="1373187"/>
          </a:xfrm>
          <a:prstGeom prst="rect">
            <a:avLst/>
          </a:prstGeom>
          <a:noFill/>
          <a:ln w="9525">
            <a:noFill/>
            <a:miter lim="800000"/>
            <a:headEnd/>
            <a:tailEnd/>
          </a:ln>
        </p:spPr>
        <p:txBody>
          <a:bodyPr wrap="none">
            <a:spAutoFit/>
          </a:bodyPr>
          <a:lstStyle/>
          <a:p>
            <a:r>
              <a:rPr lang="en-US" sz="2800"/>
              <a:t>0,863 </a:t>
            </a:r>
          </a:p>
          <a:p>
            <a:r>
              <a:rPr lang="en-US" sz="2800"/>
              <a:t>0,298</a:t>
            </a:r>
          </a:p>
          <a:p>
            <a:r>
              <a:rPr lang="en-US" sz="2800"/>
              <a:t>0,565</a:t>
            </a:r>
          </a:p>
        </p:txBody>
      </p:sp>
      <p:sp>
        <p:nvSpPr>
          <p:cNvPr id="437269" name="Text Box 21"/>
          <p:cNvSpPr txBox="1">
            <a:spLocks noChangeArrowheads="1"/>
          </p:cNvSpPr>
          <p:nvPr/>
        </p:nvSpPr>
        <p:spPr bwMode="auto">
          <a:xfrm>
            <a:off x="7527925" y="4105275"/>
            <a:ext cx="984250" cy="1373188"/>
          </a:xfrm>
          <a:prstGeom prst="rect">
            <a:avLst/>
          </a:prstGeom>
          <a:noFill/>
          <a:ln w="9525">
            <a:noFill/>
            <a:miter lim="800000"/>
            <a:headEnd/>
            <a:tailEnd/>
          </a:ln>
        </p:spPr>
        <p:txBody>
          <a:bodyPr wrap="none">
            <a:spAutoFit/>
          </a:bodyPr>
          <a:lstStyle/>
          <a:p>
            <a:r>
              <a:rPr lang="en-US" sz="2800">
                <a:solidFill>
                  <a:schemeClr val="tx2"/>
                </a:solidFill>
                <a:latin typeface="Times New Roman" pitchFamily="18" charset="0"/>
              </a:rPr>
              <a:t>0,565</a:t>
            </a:r>
          </a:p>
          <a:p>
            <a:r>
              <a:rPr lang="en-US" sz="2800">
                <a:solidFill>
                  <a:schemeClr val="tx2"/>
                </a:solidFill>
                <a:latin typeface="Times New Roman" pitchFamily="18" charset="0"/>
              </a:rPr>
              <a:t>0,298</a:t>
            </a:r>
          </a:p>
          <a:p>
            <a:r>
              <a:rPr lang="en-US" sz="2800">
                <a:solidFill>
                  <a:schemeClr val="tx2"/>
                </a:solidFill>
                <a:latin typeface="Times New Roman" pitchFamily="18" charset="0"/>
              </a:rPr>
              <a:t>0,863</a:t>
            </a:r>
          </a:p>
        </p:txBody>
      </p:sp>
      <p:sp>
        <p:nvSpPr>
          <p:cNvPr id="437270" name="Line 22"/>
          <p:cNvSpPr>
            <a:spLocks noChangeShapeType="1"/>
          </p:cNvSpPr>
          <p:nvPr/>
        </p:nvSpPr>
        <p:spPr bwMode="auto">
          <a:xfrm>
            <a:off x="4953000" y="5105400"/>
            <a:ext cx="1219200" cy="0"/>
          </a:xfrm>
          <a:prstGeom prst="line">
            <a:avLst/>
          </a:prstGeom>
          <a:noFill/>
          <a:ln w="9525">
            <a:solidFill>
              <a:schemeClr val="tx1"/>
            </a:solidFill>
            <a:round/>
            <a:headEnd/>
            <a:tailEnd/>
          </a:ln>
        </p:spPr>
        <p:txBody>
          <a:bodyPr/>
          <a:lstStyle/>
          <a:p>
            <a:endParaRPr lang="en-US"/>
          </a:p>
        </p:txBody>
      </p:sp>
      <p:sp>
        <p:nvSpPr>
          <p:cNvPr id="437271" name="Line 23"/>
          <p:cNvSpPr>
            <a:spLocks noChangeShapeType="1"/>
          </p:cNvSpPr>
          <p:nvPr/>
        </p:nvSpPr>
        <p:spPr bwMode="auto">
          <a:xfrm>
            <a:off x="7391400" y="5029200"/>
            <a:ext cx="1219200" cy="0"/>
          </a:xfrm>
          <a:prstGeom prst="line">
            <a:avLst/>
          </a:prstGeom>
          <a:noFill/>
          <a:ln w="9525">
            <a:solidFill>
              <a:schemeClr val="tx1"/>
            </a:solidFill>
            <a:round/>
            <a:headEnd/>
            <a:tailEnd/>
          </a:ln>
        </p:spPr>
        <p:txBody>
          <a:bodyPr/>
          <a:lstStyle/>
          <a:p>
            <a:endParaRPr lang="en-US"/>
          </a:p>
        </p:txBody>
      </p:sp>
      <p:sp>
        <p:nvSpPr>
          <p:cNvPr id="437272" name="Text Box 24"/>
          <p:cNvSpPr txBox="1">
            <a:spLocks noChangeArrowheads="1"/>
          </p:cNvSpPr>
          <p:nvPr/>
        </p:nvSpPr>
        <p:spPr bwMode="auto">
          <a:xfrm>
            <a:off x="5943600" y="4192588"/>
            <a:ext cx="1200150" cy="457200"/>
          </a:xfrm>
          <a:prstGeom prst="rect">
            <a:avLst/>
          </a:prstGeom>
          <a:noFill/>
          <a:ln w="9525">
            <a:noFill/>
            <a:miter lim="800000"/>
            <a:headEnd/>
            <a:tailEnd/>
          </a:ln>
        </p:spPr>
        <p:txBody>
          <a:bodyPr wrap="none">
            <a:spAutoFit/>
          </a:bodyPr>
          <a:lstStyle/>
          <a:p>
            <a:r>
              <a:rPr lang="en-US" b="1">
                <a:solidFill>
                  <a:srgbClr val="9900FF"/>
                </a:solidFill>
                <a:latin typeface="Times New Roman" pitchFamily="18" charset="0"/>
              </a:rPr>
              <a:t>Thử lại</a:t>
            </a:r>
            <a:r>
              <a:rPr lang="en-US" sz="1800"/>
              <a:t> </a:t>
            </a:r>
          </a:p>
        </p:txBody>
      </p:sp>
      <p:sp>
        <p:nvSpPr>
          <p:cNvPr id="9241" name="Text Box 25"/>
          <p:cNvSpPr txBox="1">
            <a:spLocks noChangeArrowheads="1"/>
          </p:cNvSpPr>
          <p:nvPr/>
        </p:nvSpPr>
        <p:spPr bwMode="auto">
          <a:xfrm>
            <a:off x="1676400" y="2133600"/>
            <a:ext cx="285750" cy="457200"/>
          </a:xfrm>
          <a:prstGeom prst="rect">
            <a:avLst/>
          </a:prstGeom>
          <a:noFill/>
          <a:ln w="9525">
            <a:noFill/>
            <a:miter lim="800000"/>
            <a:headEnd/>
            <a:tailEnd/>
          </a:ln>
        </p:spPr>
        <p:txBody>
          <a:bodyPr wrap="none">
            <a:spAutoFit/>
          </a:bodyPr>
          <a:lstStyle/>
          <a:p>
            <a:r>
              <a:rPr lang="en-US" b="1"/>
              <a:t>-</a:t>
            </a:r>
          </a:p>
        </p:txBody>
      </p:sp>
      <p:sp>
        <p:nvSpPr>
          <p:cNvPr id="437274" name="Text Box 26"/>
          <p:cNvSpPr txBox="1">
            <a:spLocks noChangeArrowheads="1"/>
          </p:cNvSpPr>
          <p:nvPr/>
        </p:nvSpPr>
        <p:spPr bwMode="auto">
          <a:xfrm>
            <a:off x="4800600" y="4419600"/>
            <a:ext cx="285750" cy="457200"/>
          </a:xfrm>
          <a:prstGeom prst="rect">
            <a:avLst/>
          </a:prstGeom>
          <a:noFill/>
          <a:ln w="9525">
            <a:noFill/>
            <a:miter lim="800000"/>
            <a:headEnd/>
            <a:tailEnd/>
          </a:ln>
        </p:spPr>
        <p:txBody>
          <a:bodyPr wrap="none">
            <a:spAutoFit/>
          </a:bodyPr>
          <a:lstStyle/>
          <a:p>
            <a:r>
              <a:rPr lang="en-US" b="1"/>
              <a:t>-</a:t>
            </a:r>
          </a:p>
        </p:txBody>
      </p:sp>
      <p:sp>
        <p:nvSpPr>
          <p:cNvPr id="437275" name="Text Box 27"/>
          <p:cNvSpPr txBox="1">
            <a:spLocks noChangeArrowheads="1"/>
          </p:cNvSpPr>
          <p:nvPr/>
        </p:nvSpPr>
        <p:spPr bwMode="auto">
          <a:xfrm>
            <a:off x="228600" y="4495800"/>
            <a:ext cx="285750" cy="457200"/>
          </a:xfrm>
          <a:prstGeom prst="rect">
            <a:avLst/>
          </a:prstGeom>
          <a:noFill/>
          <a:ln w="9525">
            <a:noFill/>
            <a:miter lim="800000"/>
            <a:headEnd/>
            <a:tailEnd/>
          </a:ln>
        </p:spPr>
        <p:txBody>
          <a:bodyPr wrap="none">
            <a:spAutoFit/>
          </a:bodyPr>
          <a:lstStyle/>
          <a:p>
            <a:r>
              <a:rPr lang="en-US" b="1"/>
              <a:t>-</a:t>
            </a:r>
          </a:p>
        </p:txBody>
      </p:sp>
      <p:sp>
        <p:nvSpPr>
          <p:cNvPr id="437277" name="Text Box 29"/>
          <p:cNvSpPr txBox="1">
            <a:spLocks noChangeArrowheads="1"/>
          </p:cNvSpPr>
          <p:nvPr/>
        </p:nvSpPr>
        <p:spPr bwMode="auto">
          <a:xfrm>
            <a:off x="7307263" y="4322763"/>
            <a:ext cx="392112" cy="519112"/>
          </a:xfrm>
          <a:prstGeom prst="rect">
            <a:avLst/>
          </a:prstGeom>
          <a:noFill/>
          <a:ln w="9525">
            <a:noFill/>
            <a:miter lim="800000"/>
            <a:headEnd/>
            <a:tailEnd/>
          </a:ln>
        </p:spPr>
        <p:txBody>
          <a:bodyPr wrap="none">
            <a:spAutoFit/>
          </a:bodyPr>
          <a:lstStyle/>
          <a:p>
            <a:r>
              <a:rPr lang="en-US" sz="2800" b="1"/>
              <a:t>+</a:t>
            </a:r>
          </a:p>
        </p:txBody>
      </p:sp>
      <p:sp>
        <p:nvSpPr>
          <p:cNvPr id="437278" name="Text Box 30"/>
          <p:cNvSpPr txBox="1">
            <a:spLocks noChangeArrowheads="1"/>
          </p:cNvSpPr>
          <p:nvPr/>
        </p:nvSpPr>
        <p:spPr bwMode="auto">
          <a:xfrm>
            <a:off x="2805113" y="4495800"/>
            <a:ext cx="392112" cy="519113"/>
          </a:xfrm>
          <a:prstGeom prst="rect">
            <a:avLst/>
          </a:prstGeom>
          <a:noFill/>
          <a:ln w="9525">
            <a:noFill/>
            <a:miter lim="800000"/>
            <a:headEnd/>
            <a:tailEnd/>
          </a:ln>
        </p:spPr>
        <p:txBody>
          <a:bodyPr wrap="none">
            <a:spAutoFit/>
          </a:bodyPr>
          <a:lstStyle/>
          <a:p>
            <a:r>
              <a:rPr lang="en-US" sz="2800" b="1"/>
              <a:t>+</a:t>
            </a:r>
          </a:p>
        </p:txBody>
      </p:sp>
      <p:sp>
        <p:nvSpPr>
          <p:cNvPr id="9246" name="Text Box 31"/>
          <p:cNvSpPr txBox="1">
            <a:spLocks noChangeArrowheads="1"/>
          </p:cNvSpPr>
          <p:nvPr/>
        </p:nvSpPr>
        <p:spPr bwMode="auto">
          <a:xfrm>
            <a:off x="5943600" y="2057400"/>
            <a:ext cx="392113" cy="519113"/>
          </a:xfrm>
          <a:prstGeom prst="rect">
            <a:avLst/>
          </a:prstGeom>
          <a:noFill/>
          <a:ln w="9525">
            <a:noFill/>
            <a:miter lim="800000"/>
            <a:headEnd/>
            <a:tailEnd/>
          </a:ln>
        </p:spPr>
        <p:txBody>
          <a:bodyPr wrap="none">
            <a:spAutoFit/>
          </a:bodyPr>
          <a:lstStyle/>
          <a:p>
            <a:r>
              <a:rPr lang="en-US" sz="2800" b="1"/>
              <a:t>+</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37260">
                                            <p:txEl>
                                              <p:pRg st="0" end="0"/>
                                            </p:txEl>
                                          </p:spTgt>
                                        </p:tgtEl>
                                        <p:attrNameLst>
                                          <p:attrName>style.visibility</p:attrName>
                                        </p:attrNameLst>
                                      </p:cBhvr>
                                      <p:to>
                                        <p:strVal val="visible"/>
                                      </p:to>
                                    </p:set>
                                    <p:animEffect transition="in" filter="diamond(in)">
                                      <p:cBhvr>
                                        <p:cTn id="7" dur="2000"/>
                                        <p:tgtEl>
                                          <p:spTgt spid="43726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437262">
                                            <p:txEl>
                                              <p:pRg st="0" end="0"/>
                                            </p:txEl>
                                          </p:spTgt>
                                        </p:tgtEl>
                                        <p:attrNameLst>
                                          <p:attrName>style.visibility</p:attrName>
                                        </p:attrNameLst>
                                      </p:cBhvr>
                                      <p:to>
                                        <p:strVal val="visible"/>
                                      </p:to>
                                    </p:set>
                                    <p:animEffect transition="in" filter="diamond(in)">
                                      <p:cBhvr>
                                        <p:cTn id="12" dur="2000"/>
                                        <p:tgtEl>
                                          <p:spTgt spid="43726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37275"/>
                                        </p:tgtEl>
                                        <p:attrNameLst>
                                          <p:attrName>style.visibility</p:attrName>
                                        </p:attrNameLst>
                                      </p:cBhvr>
                                      <p:to>
                                        <p:strVal val="visible"/>
                                      </p:to>
                                    </p:set>
                                    <p:animEffect transition="in" filter="box(in)">
                                      <p:cBhvr>
                                        <p:cTn id="17" dur="500"/>
                                        <p:tgtEl>
                                          <p:spTgt spid="437275"/>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437263"/>
                                        </p:tgtEl>
                                        <p:attrNameLst>
                                          <p:attrName>style.visibility</p:attrName>
                                        </p:attrNameLst>
                                      </p:cBhvr>
                                      <p:to>
                                        <p:strVal val="visible"/>
                                      </p:to>
                                    </p:set>
                                    <p:animEffect transition="in" filter="box(in)">
                                      <p:cBhvr>
                                        <p:cTn id="20" dur="500"/>
                                        <p:tgtEl>
                                          <p:spTgt spid="437263"/>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437264"/>
                                        </p:tgtEl>
                                        <p:attrNameLst>
                                          <p:attrName>style.visibility</p:attrName>
                                        </p:attrNameLst>
                                      </p:cBhvr>
                                      <p:to>
                                        <p:strVal val="visible"/>
                                      </p:to>
                                    </p:set>
                                    <p:animEffect transition="in" filter="box(in)">
                                      <p:cBhvr>
                                        <p:cTn id="23" dur="500"/>
                                        <p:tgtEl>
                                          <p:spTgt spid="437264"/>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437266"/>
                                        </p:tgtEl>
                                        <p:attrNameLst>
                                          <p:attrName>style.visibility</p:attrName>
                                        </p:attrNameLst>
                                      </p:cBhvr>
                                      <p:to>
                                        <p:strVal val="visible"/>
                                      </p:to>
                                    </p:set>
                                    <p:animEffect transition="in" filter="box(in)">
                                      <p:cBhvr>
                                        <p:cTn id="28" dur="500"/>
                                        <p:tgtEl>
                                          <p:spTgt spid="437266"/>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437278"/>
                                        </p:tgtEl>
                                        <p:attrNameLst>
                                          <p:attrName>style.visibility</p:attrName>
                                        </p:attrNameLst>
                                      </p:cBhvr>
                                      <p:to>
                                        <p:strVal val="visible"/>
                                      </p:to>
                                    </p:set>
                                    <p:animEffect transition="in" filter="box(in)">
                                      <p:cBhvr>
                                        <p:cTn id="33" dur="500"/>
                                        <p:tgtEl>
                                          <p:spTgt spid="437278"/>
                                        </p:tgtEl>
                                      </p:cBhvr>
                                    </p:animEffect>
                                  </p:childTnLst>
                                </p:cTn>
                              </p:par>
                              <p:par>
                                <p:cTn id="34" presetID="4" presetClass="entr" presetSubtype="16" fill="hold" grpId="0" nodeType="withEffect">
                                  <p:stCondLst>
                                    <p:cond delay="0"/>
                                  </p:stCondLst>
                                  <p:childTnLst>
                                    <p:set>
                                      <p:cBhvr>
                                        <p:cTn id="35" dur="1" fill="hold">
                                          <p:stCondLst>
                                            <p:cond delay="0"/>
                                          </p:stCondLst>
                                        </p:cTn>
                                        <p:tgtEl>
                                          <p:spTgt spid="437265"/>
                                        </p:tgtEl>
                                        <p:attrNameLst>
                                          <p:attrName>style.visibility</p:attrName>
                                        </p:attrNameLst>
                                      </p:cBhvr>
                                      <p:to>
                                        <p:strVal val="visible"/>
                                      </p:to>
                                    </p:set>
                                    <p:animEffect transition="in" filter="box(in)">
                                      <p:cBhvr>
                                        <p:cTn id="36" dur="500"/>
                                        <p:tgtEl>
                                          <p:spTgt spid="437265"/>
                                        </p:tgtEl>
                                      </p:cBhvr>
                                    </p:animEffect>
                                  </p:childTnLst>
                                </p:cTn>
                              </p:par>
                              <p:par>
                                <p:cTn id="37" presetID="4" presetClass="entr" presetSubtype="16" fill="hold" grpId="0" nodeType="withEffect">
                                  <p:stCondLst>
                                    <p:cond delay="0"/>
                                  </p:stCondLst>
                                  <p:childTnLst>
                                    <p:set>
                                      <p:cBhvr>
                                        <p:cTn id="38" dur="1" fill="hold">
                                          <p:stCondLst>
                                            <p:cond delay="0"/>
                                          </p:stCondLst>
                                        </p:cTn>
                                        <p:tgtEl>
                                          <p:spTgt spid="437267"/>
                                        </p:tgtEl>
                                        <p:attrNameLst>
                                          <p:attrName>style.visibility</p:attrName>
                                        </p:attrNameLst>
                                      </p:cBhvr>
                                      <p:to>
                                        <p:strVal val="visible"/>
                                      </p:to>
                                    </p:set>
                                    <p:animEffect transition="in" filter="box(in)">
                                      <p:cBhvr>
                                        <p:cTn id="39" dur="500"/>
                                        <p:tgtEl>
                                          <p:spTgt spid="437267"/>
                                        </p:tgtEl>
                                      </p:cBhvr>
                                    </p:animEffect>
                                  </p:childTnLst>
                                </p:cTn>
                              </p:par>
                            </p:childTnLst>
                          </p:cTn>
                        </p:par>
                      </p:childTnLst>
                    </p:cTn>
                  </p:par>
                  <p:par>
                    <p:cTn id="40" fill="hold">
                      <p:stCondLst>
                        <p:cond delay="indefinite"/>
                      </p:stCondLst>
                      <p:childTnLst>
                        <p:par>
                          <p:cTn id="41" fill="hold">
                            <p:stCondLst>
                              <p:cond delay="0"/>
                            </p:stCondLst>
                            <p:childTnLst>
                              <p:par>
                                <p:cTn id="42" presetID="4" presetClass="entr" presetSubtype="16" fill="hold" grpId="0" nodeType="clickEffect">
                                  <p:stCondLst>
                                    <p:cond delay="0"/>
                                  </p:stCondLst>
                                  <p:childTnLst>
                                    <p:set>
                                      <p:cBhvr>
                                        <p:cTn id="43" dur="1" fill="hold">
                                          <p:stCondLst>
                                            <p:cond delay="0"/>
                                          </p:stCondLst>
                                        </p:cTn>
                                        <p:tgtEl>
                                          <p:spTgt spid="437270"/>
                                        </p:tgtEl>
                                        <p:attrNameLst>
                                          <p:attrName>style.visibility</p:attrName>
                                        </p:attrNameLst>
                                      </p:cBhvr>
                                      <p:to>
                                        <p:strVal val="visible"/>
                                      </p:to>
                                    </p:set>
                                    <p:animEffect transition="in" filter="box(in)">
                                      <p:cBhvr>
                                        <p:cTn id="44" dur="500"/>
                                        <p:tgtEl>
                                          <p:spTgt spid="437270"/>
                                        </p:tgtEl>
                                      </p:cBhvr>
                                    </p:animEffect>
                                  </p:childTnLst>
                                </p:cTn>
                              </p:par>
                              <p:par>
                                <p:cTn id="45" presetID="4" presetClass="entr" presetSubtype="16" fill="hold" grpId="0" nodeType="withEffect">
                                  <p:stCondLst>
                                    <p:cond delay="0"/>
                                  </p:stCondLst>
                                  <p:childTnLst>
                                    <p:set>
                                      <p:cBhvr>
                                        <p:cTn id="46" dur="1" fill="hold">
                                          <p:stCondLst>
                                            <p:cond delay="0"/>
                                          </p:stCondLst>
                                        </p:cTn>
                                        <p:tgtEl>
                                          <p:spTgt spid="437274"/>
                                        </p:tgtEl>
                                        <p:attrNameLst>
                                          <p:attrName>style.visibility</p:attrName>
                                        </p:attrNameLst>
                                      </p:cBhvr>
                                      <p:to>
                                        <p:strVal val="visible"/>
                                      </p:to>
                                    </p:set>
                                    <p:animEffect transition="in" filter="box(in)">
                                      <p:cBhvr>
                                        <p:cTn id="47" dur="500"/>
                                        <p:tgtEl>
                                          <p:spTgt spid="437274"/>
                                        </p:tgtEl>
                                      </p:cBhvr>
                                    </p:animEffect>
                                  </p:childTnLst>
                                </p:cTn>
                              </p:par>
                              <p:par>
                                <p:cTn id="48" presetID="4" presetClass="entr" presetSubtype="16" fill="hold" grpId="0" nodeType="withEffect">
                                  <p:stCondLst>
                                    <p:cond delay="0"/>
                                  </p:stCondLst>
                                  <p:childTnLst>
                                    <p:set>
                                      <p:cBhvr>
                                        <p:cTn id="49" dur="1" fill="hold">
                                          <p:stCondLst>
                                            <p:cond delay="0"/>
                                          </p:stCondLst>
                                        </p:cTn>
                                        <p:tgtEl>
                                          <p:spTgt spid="437268"/>
                                        </p:tgtEl>
                                        <p:attrNameLst>
                                          <p:attrName>style.visibility</p:attrName>
                                        </p:attrNameLst>
                                      </p:cBhvr>
                                      <p:to>
                                        <p:strVal val="visible"/>
                                      </p:to>
                                    </p:set>
                                    <p:animEffect transition="in" filter="box(in)">
                                      <p:cBhvr>
                                        <p:cTn id="50" dur="500"/>
                                        <p:tgtEl>
                                          <p:spTgt spid="437268"/>
                                        </p:tgtEl>
                                      </p:cBhvr>
                                    </p:animEffect>
                                  </p:childTnLst>
                                </p:cTn>
                              </p:par>
                            </p:childTnLst>
                          </p:cTn>
                        </p:par>
                      </p:childTnLst>
                    </p:cTn>
                  </p:par>
                  <p:par>
                    <p:cTn id="51" fill="hold">
                      <p:stCondLst>
                        <p:cond delay="indefinite"/>
                      </p:stCondLst>
                      <p:childTnLst>
                        <p:par>
                          <p:cTn id="52" fill="hold">
                            <p:stCondLst>
                              <p:cond delay="0"/>
                            </p:stCondLst>
                            <p:childTnLst>
                              <p:par>
                                <p:cTn id="53" presetID="4" presetClass="entr" presetSubtype="16" fill="hold" grpId="0" nodeType="clickEffect">
                                  <p:stCondLst>
                                    <p:cond delay="0"/>
                                  </p:stCondLst>
                                  <p:childTnLst>
                                    <p:set>
                                      <p:cBhvr>
                                        <p:cTn id="54" dur="1" fill="hold">
                                          <p:stCondLst>
                                            <p:cond delay="0"/>
                                          </p:stCondLst>
                                        </p:cTn>
                                        <p:tgtEl>
                                          <p:spTgt spid="437272"/>
                                        </p:tgtEl>
                                        <p:attrNameLst>
                                          <p:attrName>style.visibility</p:attrName>
                                        </p:attrNameLst>
                                      </p:cBhvr>
                                      <p:to>
                                        <p:strVal val="visible"/>
                                      </p:to>
                                    </p:set>
                                    <p:animEffect transition="in" filter="box(in)">
                                      <p:cBhvr>
                                        <p:cTn id="55" dur="500"/>
                                        <p:tgtEl>
                                          <p:spTgt spid="437272"/>
                                        </p:tgtEl>
                                      </p:cBhvr>
                                    </p:animEffect>
                                  </p:childTnLst>
                                </p:cTn>
                              </p:par>
                            </p:childTnLst>
                          </p:cTn>
                        </p:par>
                      </p:childTnLst>
                    </p:cTn>
                  </p:par>
                  <p:par>
                    <p:cTn id="56" fill="hold">
                      <p:stCondLst>
                        <p:cond delay="indefinite"/>
                      </p:stCondLst>
                      <p:childTnLst>
                        <p:par>
                          <p:cTn id="57" fill="hold">
                            <p:stCondLst>
                              <p:cond delay="0"/>
                            </p:stCondLst>
                            <p:childTnLst>
                              <p:par>
                                <p:cTn id="58" presetID="4" presetClass="entr" presetSubtype="16" fill="hold" grpId="0" nodeType="clickEffect">
                                  <p:stCondLst>
                                    <p:cond delay="0"/>
                                  </p:stCondLst>
                                  <p:childTnLst>
                                    <p:set>
                                      <p:cBhvr>
                                        <p:cTn id="59" dur="1" fill="hold">
                                          <p:stCondLst>
                                            <p:cond delay="0"/>
                                          </p:stCondLst>
                                        </p:cTn>
                                        <p:tgtEl>
                                          <p:spTgt spid="437271"/>
                                        </p:tgtEl>
                                        <p:attrNameLst>
                                          <p:attrName>style.visibility</p:attrName>
                                        </p:attrNameLst>
                                      </p:cBhvr>
                                      <p:to>
                                        <p:strVal val="visible"/>
                                      </p:to>
                                    </p:set>
                                    <p:animEffect transition="in" filter="box(in)">
                                      <p:cBhvr>
                                        <p:cTn id="60" dur="500"/>
                                        <p:tgtEl>
                                          <p:spTgt spid="437271"/>
                                        </p:tgtEl>
                                      </p:cBhvr>
                                    </p:animEffect>
                                  </p:childTnLst>
                                </p:cTn>
                              </p:par>
                              <p:par>
                                <p:cTn id="61" presetID="4" presetClass="entr" presetSubtype="16" fill="hold" grpId="0" nodeType="withEffect">
                                  <p:stCondLst>
                                    <p:cond delay="0"/>
                                  </p:stCondLst>
                                  <p:childTnLst>
                                    <p:set>
                                      <p:cBhvr>
                                        <p:cTn id="62" dur="1" fill="hold">
                                          <p:stCondLst>
                                            <p:cond delay="0"/>
                                          </p:stCondLst>
                                        </p:cTn>
                                        <p:tgtEl>
                                          <p:spTgt spid="437277"/>
                                        </p:tgtEl>
                                        <p:attrNameLst>
                                          <p:attrName>style.visibility</p:attrName>
                                        </p:attrNameLst>
                                      </p:cBhvr>
                                      <p:to>
                                        <p:strVal val="visible"/>
                                      </p:to>
                                    </p:set>
                                    <p:animEffect transition="in" filter="box(in)">
                                      <p:cBhvr>
                                        <p:cTn id="63" dur="500"/>
                                        <p:tgtEl>
                                          <p:spTgt spid="437277"/>
                                        </p:tgtEl>
                                      </p:cBhvr>
                                    </p:animEffect>
                                  </p:childTnLst>
                                </p:cTn>
                              </p:par>
                              <p:par>
                                <p:cTn id="64" presetID="4" presetClass="entr" presetSubtype="16" fill="hold" grpId="0" nodeType="withEffect">
                                  <p:stCondLst>
                                    <p:cond delay="0"/>
                                  </p:stCondLst>
                                  <p:childTnLst>
                                    <p:set>
                                      <p:cBhvr>
                                        <p:cTn id="65" dur="1" fill="hold">
                                          <p:stCondLst>
                                            <p:cond delay="0"/>
                                          </p:stCondLst>
                                        </p:cTn>
                                        <p:tgtEl>
                                          <p:spTgt spid="437269"/>
                                        </p:tgtEl>
                                        <p:attrNameLst>
                                          <p:attrName>style.visibility</p:attrName>
                                        </p:attrNameLst>
                                      </p:cBhvr>
                                      <p:to>
                                        <p:strVal val="visible"/>
                                      </p:to>
                                    </p:set>
                                    <p:animEffect transition="in" filter="box(in)">
                                      <p:cBhvr>
                                        <p:cTn id="66" dur="500"/>
                                        <p:tgtEl>
                                          <p:spTgt spid="4372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7263" grpId="0"/>
      <p:bldP spid="437264" grpId="0" animBg="1"/>
      <p:bldP spid="437265" grpId="0"/>
      <p:bldP spid="437266" grpId="0"/>
      <p:bldP spid="437267" grpId="0" animBg="1"/>
      <p:bldP spid="437268" grpId="0"/>
      <p:bldP spid="437269" grpId="0"/>
      <p:bldP spid="437270" grpId="0" animBg="1"/>
      <p:bldP spid="437271" grpId="0" animBg="1"/>
      <p:bldP spid="437272" grpId="0"/>
      <p:bldP spid="437274" grpId="0"/>
      <p:bldP spid="437275" grpId="0"/>
      <p:bldP spid="437277" grpId="0"/>
      <p:bldP spid="43727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a:xfrm>
            <a:off x="0" y="0"/>
            <a:ext cx="9144000" cy="6858000"/>
          </a:xfrm>
        </p:spPr>
        <p:txBody>
          <a:bodyPr/>
          <a:lstStyle/>
          <a:p>
            <a:pPr eaLnBrk="1" hangingPunct="1">
              <a:buFontTx/>
              <a:buNone/>
            </a:pPr>
            <a:r>
              <a:rPr lang="en-US" sz="4000" b="1" u="sng" smtClean="0">
                <a:solidFill>
                  <a:srgbClr val="FF0000"/>
                </a:solidFill>
                <a:latin typeface="Times New Roman" pitchFamily="18" charset="0"/>
              </a:rPr>
              <a:t>Toán</a:t>
            </a:r>
            <a:r>
              <a:rPr lang="en-US" sz="4000" b="1" smtClean="0">
                <a:solidFill>
                  <a:srgbClr val="FF0000"/>
                </a:solidFill>
                <a:latin typeface="Times New Roman" pitchFamily="18" charset="0"/>
              </a:rPr>
              <a:t> :</a:t>
            </a:r>
            <a:r>
              <a:rPr lang="en-US" sz="2800" smtClean="0">
                <a:solidFill>
                  <a:schemeClr val="tx2"/>
                </a:solidFill>
                <a:latin typeface="Times New Roman" pitchFamily="18" charset="0"/>
              </a:rPr>
              <a:t>                    </a:t>
            </a:r>
            <a:r>
              <a:rPr lang="en-US" sz="4400" b="1" smtClean="0">
                <a:solidFill>
                  <a:srgbClr val="0000CC"/>
                </a:solidFill>
                <a:latin typeface="Times New Roman" pitchFamily="18" charset="0"/>
              </a:rPr>
              <a:t>Phép trừ</a:t>
            </a:r>
            <a:r>
              <a:rPr lang="en-US" sz="4400" b="1" smtClean="0">
                <a:solidFill>
                  <a:srgbClr val="0000CC"/>
                </a:solidFill>
              </a:rPr>
              <a:t> </a:t>
            </a:r>
          </a:p>
        </p:txBody>
      </p:sp>
      <p:sp>
        <p:nvSpPr>
          <p:cNvPr id="10243" name="Oval 3"/>
          <p:cNvSpPr>
            <a:spLocks noChangeArrowheads="1"/>
          </p:cNvSpPr>
          <p:nvPr/>
        </p:nvSpPr>
        <p:spPr bwMode="auto">
          <a:xfrm>
            <a:off x="381000" y="1143000"/>
            <a:ext cx="762000" cy="762000"/>
          </a:xfrm>
          <a:prstGeom prst="ellipse">
            <a:avLst/>
          </a:prstGeom>
          <a:solidFill>
            <a:schemeClr val="accent1"/>
          </a:solidFill>
          <a:ln w="9525">
            <a:solidFill>
              <a:schemeClr val="tx1"/>
            </a:solidFill>
            <a:round/>
            <a:headEnd/>
            <a:tailEnd/>
          </a:ln>
        </p:spPr>
        <p:txBody>
          <a:bodyPr wrap="none" anchor="ctr"/>
          <a:lstStyle/>
          <a:p>
            <a:pPr algn="ctr"/>
            <a:r>
              <a:rPr lang="en-US" sz="4000" b="1">
                <a:solidFill>
                  <a:srgbClr val="0000CC"/>
                </a:solidFill>
              </a:rPr>
              <a:t>2</a:t>
            </a:r>
          </a:p>
        </p:txBody>
      </p:sp>
      <p:sp>
        <p:nvSpPr>
          <p:cNvPr id="10244" name="Text Box 4"/>
          <p:cNvSpPr txBox="1">
            <a:spLocks noChangeArrowheads="1"/>
          </p:cNvSpPr>
          <p:nvPr/>
        </p:nvSpPr>
        <p:spPr bwMode="auto">
          <a:xfrm>
            <a:off x="1169988" y="1143000"/>
            <a:ext cx="1878012" cy="823913"/>
          </a:xfrm>
          <a:prstGeom prst="rect">
            <a:avLst/>
          </a:prstGeom>
          <a:noFill/>
          <a:ln w="9525">
            <a:noFill/>
            <a:miter lim="800000"/>
            <a:headEnd/>
            <a:tailEnd/>
          </a:ln>
        </p:spPr>
        <p:txBody>
          <a:bodyPr wrap="none">
            <a:spAutoFit/>
          </a:bodyPr>
          <a:lstStyle/>
          <a:p>
            <a:r>
              <a:rPr lang="en-US" sz="4800" b="1">
                <a:solidFill>
                  <a:srgbClr val="0000CC"/>
                </a:solidFill>
                <a:latin typeface="Times New Roman" pitchFamily="18" charset="0"/>
              </a:rPr>
              <a:t>Tìm  x</a:t>
            </a:r>
          </a:p>
        </p:txBody>
      </p:sp>
      <p:sp>
        <p:nvSpPr>
          <p:cNvPr id="10245" name="Text Box 5"/>
          <p:cNvSpPr txBox="1">
            <a:spLocks noChangeArrowheads="1"/>
          </p:cNvSpPr>
          <p:nvPr/>
        </p:nvSpPr>
        <p:spPr bwMode="auto">
          <a:xfrm>
            <a:off x="1357313" y="1905000"/>
            <a:ext cx="5030787" cy="762000"/>
          </a:xfrm>
          <a:prstGeom prst="rect">
            <a:avLst/>
          </a:prstGeom>
          <a:noFill/>
          <a:ln w="9525">
            <a:noFill/>
            <a:miter lim="800000"/>
            <a:headEnd/>
            <a:tailEnd/>
          </a:ln>
        </p:spPr>
        <p:txBody>
          <a:bodyPr wrap="none">
            <a:spAutoFit/>
          </a:bodyPr>
          <a:lstStyle/>
          <a:p>
            <a:r>
              <a:rPr lang="en-US" sz="4400" b="1">
                <a:solidFill>
                  <a:srgbClr val="0000CC"/>
                </a:solidFill>
                <a:latin typeface="Times New Roman" pitchFamily="18" charset="0"/>
              </a:rPr>
              <a:t>a)  X  +  5,84  = 9,16</a:t>
            </a:r>
            <a:r>
              <a:rPr lang="en-US" sz="1800">
                <a:solidFill>
                  <a:srgbClr val="0000CC"/>
                </a:solidFill>
              </a:rPr>
              <a:t>  </a:t>
            </a:r>
          </a:p>
        </p:txBody>
      </p:sp>
      <p:sp>
        <p:nvSpPr>
          <p:cNvPr id="10246" name="Text Box 7"/>
          <p:cNvSpPr txBox="1">
            <a:spLocks noChangeArrowheads="1"/>
          </p:cNvSpPr>
          <p:nvPr/>
        </p:nvSpPr>
        <p:spPr bwMode="auto">
          <a:xfrm>
            <a:off x="1371600" y="4357688"/>
            <a:ext cx="5545138" cy="823912"/>
          </a:xfrm>
          <a:prstGeom prst="rect">
            <a:avLst/>
          </a:prstGeom>
          <a:noFill/>
          <a:ln w="9525">
            <a:noFill/>
            <a:miter lim="800000"/>
            <a:headEnd/>
            <a:tailEnd/>
          </a:ln>
        </p:spPr>
        <p:txBody>
          <a:bodyPr wrap="none">
            <a:spAutoFit/>
          </a:bodyPr>
          <a:lstStyle/>
          <a:p>
            <a:r>
              <a:rPr lang="en-US" sz="4800" b="1">
                <a:solidFill>
                  <a:srgbClr val="0000CC"/>
                </a:solidFill>
                <a:latin typeface="Times New Roman" pitchFamily="18" charset="0"/>
              </a:rPr>
              <a:t>b) X  -  0,35  =   2,55</a:t>
            </a:r>
            <a:r>
              <a:rPr lang="en-US" sz="4800" b="1">
                <a:solidFill>
                  <a:srgbClr val="0000CC"/>
                </a:solidFill>
              </a:rPr>
              <a:t> </a:t>
            </a:r>
          </a:p>
        </p:txBody>
      </p:sp>
      <p:sp>
        <p:nvSpPr>
          <p:cNvPr id="10247" name="Text Box 9"/>
          <p:cNvSpPr txBox="1">
            <a:spLocks noChangeArrowheads="1"/>
          </p:cNvSpPr>
          <p:nvPr/>
        </p:nvSpPr>
        <p:spPr bwMode="auto">
          <a:xfrm>
            <a:off x="4876800" y="2362200"/>
            <a:ext cx="184150" cy="366713"/>
          </a:xfrm>
          <a:prstGeom prst="rect">
            <a:avLst/>
          </a:prstGeom>
          <a:noFill/>
          <a:ln w="9525">
            <a:noFill/>
            <a:miter lim="800000"/>
            <a:headEnd/>
            <a:tailEnd/>
          </a:ln>
        </p:spPr>
        <p:txBody>
          <a:bodyPr wrap="none">
            <a:spAutoFit/>
          </a:bodyPr>
          <a:lstStyle/>
          <a:p>
            <a:endParaRPr lang="en-US" sz="1800"/>
          </a:p>
        </p:txBody>
      </p:sp>
      <p:sp>
        <p:nvSpPr>
          <p:cNvPr id="439306" name="Text Box 10"/>
          <p:cNvSpPr txBox="1">
            <a:spLocks noChangeArrowheads="1"/>
          </p:cNvSpPr>
          <p:nvPr/>
        </p:nvSpPr>
        <p:spPr bwMode="auto">
          <a:xfrm>
            <a:off x="2971800" y="2590800"/>
            <a:ext cx="5715000" cy="823913"/>
          </a:xfrm>
          <a:prstGeom prst="rect">
            <a:avLst/>
          </a:prstGeom>
          <a:noFill/>
          <a:ln w="9525">
            <a:noFill/>
            <a:miter lim="800000"/>
            <a:headEnd/>
            <a:tailEnd/>
          </a:ln>
        </p:spPr>
        <p:txBody>
          <a:bodyPr>
            <a:spAutoFit/>
          </a:bodyPr>
          <a:lstStyle/>
          <a:p>
            <a:r>
              <a:rPr lang="en-US" sz="4800" b="1">
                <a:solidFill>
                  <a:srgbClr val="0000CC"/>
                </a:solidFill>
                <a:latin typeface="Times New Roman" pitchFamily="18" charset="0"/>
              </a:rPr>
              <a:t>X        =  9,16  - 5,84</a:t>
            </a:r>
            <a:r>
              <a:rPr lang="en-US" sz="4800" b="1">
                <a:solidFill>
                  <a:srgbClr val="0000CC"/>
                </a:solidFill>
              </a:rPr>
              <a:t> </a:t>
            </a:r>
          </a:p>
        </p:txBody>
      </p:sp>
      <p:sp>
        <p:nvSpPr>
          <p:cNvPr id="439307" name="Text Box 11"/>
          <p:cNvSpPr txBox="1">
            <a:spLocks noChangeArrowheads="1"/>
          </p:cNvSpPr>
          <p:nvPr/>
        </p:nvSpPr>
        <p:spPr bwMode="auto">
          <a:xfrm>
            <a:off x="2971800" y="3367088"/>
            <a:ext cx="3562350" cy="823912"/>
          </a:xfrm>
          <a:prstGeom prst="rect">
            <a:avLst/>
          </a:prstGeom>
          <a:noFill/>
          <a:ln w="9525">
            <a:noFill/>
            <a:miter lim="800000"/>
            <a:headEnd/>
            <a:tailEnd/>
          </a:ln>
        </p:spPr>
        <p:txBody>
          <a:bodyPr wrap="none">
            <a:spAutoFit/>
          </a:bodyPr>
          <a:lstStyle/>
          <a:p>
            <a:r>
              <a:rPr lang="en-US" sz="4800" b="1">
                <a:solidFill>
                  <a:srgbClr val="0000CC"/>
                </a:solidFill>
                <a:latin typeface="Times New Roman" pitchFamily="18" charset="0"/>
              </a:rPr>
              <a:t>X        =  3,32</a:t>
            </a:r>
          </a:p>
        </p:txBody>
      </p:sp>
      <p:sp>
        <p:nvSpPr>
          <p:cNvPr id="439308" name="Text Box 12"/>
          <p:cNvSpPr txBox="1">
            <a:spLocks noChangeArrowheads="1"/>
          </p:cNvSpPr>
          <p:nvPr/>
        </p:nvSpPr>
        <p:spPr bwMode="auto">
          <a:xfrm>
            <a:off x="2590800" y="5119688"/>
            <a:ext cx="5791200" cy="823912"/>
          </a:xfrm>
          <a:prstGeom prst="rect">
            <a:avLst/>
          </a:prstGeom>
          <a:noFill/>
          <a:ln w="9525">
            <a:noFill/>
            <a:miter lim="800000"/>
            <a:headEnd/>
            <a:tailEnd/>
          </a:ln>
        </p:spPr>
        <p:txBody>
          <a:bodyPr>
            <a:spAutoFit/>
          </a:bodyPr>
          <a:lstStyle/>
          <a:p>
            <a:r>
              <a:rPr lang="en-US" sz="4800" b="1">
                <a:solidFill>
                  <a:srgbClr val="0000CC"/>
                </a:solidFill>
                <a:latin typeface="Times New Roman" pitchFamily="18" charset="0"/>
              </a:rPr>
              <a:t>     X      = 2,55 + 0,35</a:t>
            </a:r>
            <a:r>
              <a:rPr lang="en-US" sz="4800" b="1">
                <a:solidFill>
                  <a:srgbClr val="0000CC"/>
                </a:solidFill>
              </a:rPr>
              <a:t>             </a:t>
            </a:r>
          </a:p>
        </p:txBody>
      </p:sp>
      <p:sp>
        <p:nvSpPr>
          <p:cNvPr id="439309" name="Text Box 13"/>
          <p:cNvSpPr txBox="1">
            <a:spLocks noChangeArrowheads="1"/>
          </p:cNvSpPr>
          <p:nvPr/>
        </p:nvSpPr>
        <p:spPr bwMode="auto">
          <a:xfrm>
            <a:off x="3352800" y="5957888"/>
            <a:ext cx="3276600" cy="823912"/>
          </a:xfrm>
          <a:prstGeom prst="rect">
            <a:avLst/>
          </a:prstGeom>
          <a:noFill/>
          <a:ln w="9525">
            <a:noFill/>
            <a:miter lim="800000"/>
            <a:headEnd/>
            <a:tailEnd/>
          </a:ln>
        </p:spPr>
        <p:txBody>
          <a:bodyPr>
            <a:spAutoFit/>
          </a:bodyPr>
          <a:lstStyle/>
          <a:p>
            <a:r>
              <a:rPr lang="en-US" sz="4800" b="1">
                <a:solidFill>
                  <a:srgbClr val="0000CC"/>
                </a:solidFill>
                <a:latin typeface="Times New Roman" pitchFamily="18" charset="0"/>
              </a:rPr>
              <a:t>X      =    2,9</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39306"/>
                                        </p:tgtEl>
                                        <p:attrNameLst>
                                          <p:attrName>style.visibility</p:attrName>
                                        </p:attrNameLst>
                                      </p:cBhvr>
                                      <p:to>
                                        <p:strVal val="visible"/>
                                      </p:to>
                                    </p:set>
                                    <p:animEffect transition="in" filter="diamond(in)">
                                      <p:cBhvr>
                                        <p:cTn id="7" dur="2000"/>
                                        <p:tgtEl>
                                          <p:spTgt spid="439306"/>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439307"/>
                                        </p:tgtEl>
                                        <p:attrNameLst>
                                          <p:attrName>style.visibility</p:attrName>
                                        </p:attrNameLst>
                                      </p:cBhvr>
                                      <p:to>
                                        <p:strVal val="visible"/>
                                      </p:to>
                                    </p:set>
                                    <p:animEffect transition="in" filter="diamond(in)">
                                      <p:cBhvr>
                                        <p:cTn id="10" dur="2000"/>
                                        <p:tgtEl>
                                          <p:spTgt spid="439307"/>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439308"/>
                                        </p:tgtEl>
                                        <p:attrNameLst>
                                          <p:attrName>style.visibility</p:attrName>
                                        </p:attrNameLst>
                                      </p:cBhvr>
                                      <p:to>
                                        <p:strVal val="visible"/>
                                      </p:to>
                                    </p:set>
                                    <p:animEffect transition="in" filter="box(in)">
                                      <p:cBhvr>
                                        <p:cTn id="15" dur="500"/>
                                        <p:tgtEl>
                                          <p:spTgt spid="439308"/>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439309"/>
                                        </p:tgtEl>
                                        <p:attrNameLst>
                                          <p:attrName>style.visibility</p:attrName>
                                        </p:attrNameLst>
                                      </p:cBhvr>
                                      <p:to>
                                        <p:strVal val="visible"/>
                                      </p:to>
                                    </p:set>
                                    <p:animEffect transition="in" filter="box(in)">
                                      <p:cBhvr>
                                        <p:cTn id="18" dur="500"/>
                                        <p:tgtEl>
                                          <p:spTgt spid="4393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9306" grpId="0"/>
      <p:bldP spid="439307" grpId="0"/>
      <p:bldP spid="439308" grpId="0"/>
      <p:bldP spid="43930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idx="1"/>
          </p:nvPr>
        </p:nvSpPr>
        <p:spPr>
          <a:xfrm>
            <a:off x="0" y="0"/>
            <a:ext cx="9144000" cy="6858000"/>
          </a:xfrm>
        </p:spPr>
        <p:txBody>
          <a:bodyPr/>
          <a:lstStyle/>
          <a:p>
            <a:pPr eaLnBrk="1" hangingPunct="1">
              <a:buFontTx/>
              <a:buNone/>
            </a:pPr>
            <a:r>
              <a:rPr lang="en-US" sz="4000" b="1" u="sng" smtClean="0">
                <a:solidFill>
                  <a:srgbClr val="FF0000"/>
                </a:solidFill>
                <a:latin typeface="Times New Roman" pitchFamily="18" charset="0"/>
              </a:rPr>
              <a:t>Toán</a:t>
            </a:r>
            <a:r>
              <a:rPr lang="en-US" sz="4000" b="1" smtClean="0">
                <a:solidFill>
                  <a:srgbClr val="FF0000"/>
                </a:solidFill>
                <a:latin typeface="Times New Roman" pitchFamily="18" charset="0"/>
              </a:rPr>
              <a:t> :</a:t>
            </a:r>
            <a:r>
              <a:rPr lang="en-US" smtClean="0">
                <a:solidFill>
                  <a:schemeClr val="tx2"/>
                </a:solidFill>
                <a:latin typeface="Times New Roman" pitchFamily="18" charset="0"/>
              </a:rPr>
              <a:t>                   </a:t>
            </a:r>
            <a:r>
              <a:rPr lang="en-US" sz="4400" b="1" smtClean="0">
                <a:solidFill>
                  <a:srgbClr val="0000CC"/>
                </a:solidFill>
                <a:latin typeface="Times New Roman" pitchFamily="18" charset="0"/>
              </a:rPr>
              <a:t>Phép trừ</a:t>
            </a:r>
            <a:r>
              <a:rPr lang="en-US" b="1" smtClean="0">
                <a:solidFill>
                  <a:srgbClr val="9900FF"/>
                </a:solidFill>
              </a:rPr>
              <a:t> </a:t>
            </a:r>
          </a:p>
        </p:txBody>
      </p:sp>
      <p:sp>
        <p:nvSpPr>
          <p:cNvPr id="11267" name="Text Box 5"/>
          <p:cNvSpPr txBox="1">
            <a:spLocks noChangeArrowheads="1"/>
          </p:cNvSpPr>
          <p:nvPr/>
        </p:nvSpPr>
        <p:spPr bwMode="auto">
          <a:xfrm>
            <a:off x="0" y="1206500"/>
            <a:ext cx="9144000" cy="3441700"/>
          </a:xfrm>
          <a:prstGeom prst="rect">
            <a:avLst/>
          </a:prstGeom>
          <a:solidFill>
            <a:srgbClr val="FFFF00"/>
          </a:solidFill>
          <a:ln w="76200" algn="ctr">
            <a:noFill/>
            <a:miter lim="800000"/>
            <a:headEnd/>
            <a:tailEnd/>
          </a:ln>
        </p:spPr>
        <p:txBody>
          <a:bodyPr>
            <a:spAutoFit/>
          </a:bodyPr>
          <a:lstStyle/>
          <a:p>
            <a:pPr algn="just"/>
            <a:r>
              <a:rPr lang="en-US" sz="4400" b="1">
                <a:solidFill>
                  <a:srgbClr val="0000CC"/>
                </a:solidFill>
                <a:latin typeface="Times New Roman" pitchFamily="18" charset="0"/>
              </a:rPr>
              <a:t>3.Một xã có 540,8 ha đất trồng lúa. Diện tích đất trồng hoa ít hơn diện tích đất trồng lúa  385,5 ha. Tính tổng diện tích đất trồng lúa và trồng hoa của xã đó.</a:t>
            </a:r>
          </a:p>
        </p:txBody>
      </p:sp>
      <p:sp>
        <p:nvSpPr>
          <p:cNvPr id="442379" name="Text Box 11"/>
          <p:cNvSpPr txBox="1">
            <a:spLocks noChangeArrowheads="1"/>
          </p:cNvSpPr>
          <p:nvPr/>
        </p:nvSpPr>
        <p:spPr bwMode="auto">
          <a:xfrm>
            <a:off x="76200" y="4622800"/>
            <a:ext cx="2071688" cy="711200"/>
          </a:xfrm>
          <a:prstGeom prst="rect">
            <a:avLst/>
          </a:prstGeom>
          <a:noFill/>
          <a:ln w="9525">
            <a:solidFill>
              <a:schemeClr val="bg1"/>
            </a:solidFill>
            <a:miter lim="800000"/>
            <a:headEnd/>
            <a:tailEnd/>
          </a:ln>
        </p:spPr>
        <p:txBody>
          <a:bodyPr wrap="none">
            <a:spAutoFit/>
          </a:bodyPr>
          <a:lstStyle/>
          <a:p>
            <a:r>
              <a:rPr lang="en-US" sz="4000" b="1" u="sng">
                <a:solidFill>
                  <a:schemeClr val="tx2"/>
                </a:solidFill>
                <a:latin typeface="Times New Roman" pitchFamily="18" charset="0"/>
              </a:rPr>
              <a:t>Tóm tắt</a:t>
            </a:r>
            <a:r>
              <a:rPr lang="en-US" sz="4000" b="1">
                <a:solidFill>
                  <a:srgbClr val="CC6600"/>
                </a:solidFill>
              </a:rPr>
              <a:t> </a:t>
            </a:r>
          </a:p>
        </p:txBody>
      </p:sp>
      <p:sp>
        <p:nvSpPr>
          <p:cNvPr id="442380" name="Line 12"/>
          <p:cNvSpPr>
            <a:spLocks noChangeShapeType="1"/>
          </p:cNvSpPr>
          <p:nvPr/>
        </p:nvSpPr>
        <p:spPr bwMode="auto">
          <a:xfrm>
            <a:off x="2476500" y="5791200"/>
            <a:ext cx="4343400" cy="0"/>
          </a:xfrm>
          <a:prstGeom prst="line">
            <a:avLst/>
          </a:prstGeom>
          <a:noFill/>
          <a:ln w="38100">
            <a:solidFill>
              <a:schemeClr val="tx1"/>
            </a:solidFill>
            <a:round/>
            <a:headEnd/>
            <a:tailEnd/>
          </a:ln>
        </p:spPr>
        <p:txBody>
          <a:bodyPr/>
          <a:lstStyle/>
          <a:p>
            <a:endParaRPr lang="en-US"/>
          </a:p>
        </p:txBody>
      </p:sp>
      <p:sp>
        <p:nvSpPr>
          <p:cNvPr id="442381" name="Line 13"/>
          <p:cNvSpPr>
            <a:spLocks noChangeShapeType="1"/>
          </p:cNvSpPr>
          <p:nvPr/>
        </p:nvSpPr>
        <p:spPr bwMode="auto">
          <a:xfrm>
            <a:off x="2514600" y="6553200"/>
            <a:ext cx="1828800" cy="0"/>
          </a:xfrm>
          <a:prstGeom prst="line">
            <a:avLst/>
          </a:prstGeom>
          <a:noFill/>
          <a:ln w="38100">
            <a:solidFill>
              <a:srgbClr val="FF00FF"/>
            </a:solidFill>
            <a:round/>
            <a:headEnd/>
            <a:tailEnd/>
          </a:ln>
        </p:spPr>
        <p:txBody>
          <a:bodyPr/>
          <a:lstStyle/>
          <a:p>
            <a:endParaRPr lang="en-US"/>
          </a:p>
        </p:txBody>
      </p:sp>
      <p:sp>
        <p:nvSpPr>
          <p:cNvPr id="442388" name="Text Box 20"/>
          <p:cNvSpPr txBox="1">
            <a:spLocks noChangeArrowheads="1"/>
          </p:cNvSpPr>
          <p:nvPr/>
        </p:nvSpPr>
        <p:spPr bwMode="auto">
          <a:xfrm>
            <a:off x="0" y="5486400"/>
            <a:ext cx="2230438" cy="457200"/>
          </a:xfrm>
          <a:prstGeom prst="rect">
            <a:avLst/>
          </a:prstGeom>
          <a:noFill/>
          <a:ln w="9525">
            <a:noFill/>
            <a:miter lim="800000"/>
            <a:headEnd/>
            <a:tailEnd/>
          </a:ln>
        </p:spPr>
        <p:txBody>
          <a:bodyPr wrap="none">
            <a:spAutoFit/>
          </a:bodyPr>
          <a:lstStyle/>
          <a:p>
            <a:r>
              <a:rPr lang="en-US" b="1">
                <a:solidFill>
                  <a:schemeClr val="tx2"/>
                </a:solidFill>
              </a:rPr>
              <a:t>Đất trồng lúa</a:t>
            </a:r>
            <a:r>
              <a:rPr lang="en-US" b="1"/>
              <a:t>  </a:t>
            </a:r>
          </a:p>
        </p:txBody>
      </p:sp>
      <p:sp>
        <p:nvSpPr>
          <p:cNvPr id="442389" name="Text Box 21"/>
          <p:cNvSpPr txBox="1">
            <a:spLocks noChangeArrowheads="1"/>
          </p:cNvSpPr>
          <p:nvPr/>
        </p:nvSpPr>
        <p:spPr bwMode="auto">
          <a:xfrm>
            <a:off x="0" y="6300788"/>
            <a:ext cx="2362200" cy="495300"/>
          </a:xfrm>
          <a:prstGeom prst="rect">
            <a:avLst/>
          </a:prstGeom>
          <a:solidFill>
            <a:schemeClr val="bg1"/>
          </a:solidFill>
          <a:ln w="38100">
            <a:solidFill>
              <a:schemeClr val="bg1"/>
            </a:solidFill>
            <a:miter lim="800000"/>
            <a:headEnd/>
            <a:tailEnd/>
          </a:ln>
        </p:spPr>
        <p:txBody>
          <a:bodyPr>
            <a:spAutoFit/>
          </a:bodyPr>
          <a:lstStyle/>
          <a:p>
            <a:r>
              <a:rPr lang="en-US" b="1">
                <a:solidFill>
                  <a:schemeClr val="tx2"/>
                </a:solidFill>
              </a:rPr>
              <a:t>Đất trồng hoa</a:t>
            </a:r>
            <a:r>
              <a:rPr lang="en-US"/>
              <a:t> </a:t>
            </a:r>
          </a:p>
        </p:txBody>
      </p:sp>
      <p:sp>
        <p:nvSpPr>
          <p:cNvPr id="442391" name="AutoShape 23"/>
          <p:cNvSpPr>
            <a:spLocks/>
          </p:cNvSpPr>
          <p:nvPr/>
        </p:nvSpPr>
        <p:spPr bwMode="auto">
          <a:xfrm rot="5400000">
            <a:off x="5334000" y="4800600"/>
            <a:ext cx="457200" cy="2514600"/>
          </a:xfrm>
          <a:prstGeom prst="rightBrace">
            <a:avLst>
              <a:gd name="adj1" fmla="val 45833"/>
              <a:gd name="adj2" fmla="val 50000"/>
            </a:avLst>
          </a:prstGeom>
          <a:noFill/>
          <a:ln w="38100">
            <a:solidFill>
              <a:srgbClr val="0000CC"/>
            </a:solidFill>
            <a:round/>
            <a:headEnd/>
            <a:tailEnd/>
          </a:ln>
        </p:spPr>
        <p:txBody>
          <a:bodyPr rot="10800000" vert="eaVert" wrap="none" anchor="ctr"/>
          <a:lstStyle/>
          <a:p>
            <a:pPr algn="ctr"/>
            <a:endParaRPr lang="en-US" sz="1800">
              <a:solidFill>
                <a:srgbClr val="0000CC"/>
              </a:solidFill>
            </a:endParaRPr>
          </a:p>
        </p:txBody>
      </p:sp>
      <p:sp>
        <p:nvSpPr>
          <p:cNvPr id="442392" name="Text Box 24"/>
          <p:cNvSpPr txBox="1">
            <a:spLocks noChangeArrowheads="1"/>
          </p:cNvSpPr>
          <p:nvPr/>
        </p:nvSpPr>
        <p:spPr bwMode="auto">
          <a:xfrm>
            <a:off x="4673600" y="6126163"/>
            <a:ext cx="1741488" cy="579437"/>
          </a:xfrm>
          <a:prstGeom prst="rect">
            <a:avLst/>
          </a:prstGeom>
          <a:noFill/>
          <a:ln w="9525">
            <a:noFill/>
            <a:miter lim="800000"/>
            <a:headEnd/>
            <a:tailEnd/>
          </a:ln>
        </p:spPr>
        <p:txBody>
          <a:bodyPr wrap="none">
            <a:spAutoFit/>
          </a:bodyPr>
          <a:lstStyle/>
          <a:p>
            <a:r>
              <a:rPr lang="en-US" sz="3200" b="1">
                <a:solidFill>
                  <a:schemeClr val="tx2"/>
                </a:solidFill>
                <a:latin typeface="Times New Roman" pitchFamily="18" charset="0"/>
              </a:rPr>
              <a:t>385,5 ha</a:t>
            </a:r>
            <a:r>
              <a:rPr lang="en-US" sz="3200">
                <a:solidFill>
                  <a:srgbClr val="9900FF"/>
                </a:solidFill>
              </a:rPr>
              <a:t> </a:t>
            </a:r>
          </a:p>
        </p:txBody>
      </p:sp>
      <p:sp>
        <p:nvSpPr>
          <p:cNvPr id="442393" name="AutoShape 25"/>
          <p:cNvSpPr>
            <a:spLocks/>
          </p:cNvSpPr>
          <p:nvPr/>
        </p:nvSpPr>
        <p:spPr bwMode="auto">
          <a:xfrm rot="-5400000">
            <a:off x="4343400" y="3263900"/>
            <a:ext cx="609600" cy="4343400"/>
          </a:xfrm>
          <a:prstGeom prst="rightBrace">
            <a:avLst>
              <a:gd name="adj1" fmla="val 59375"/>
              <a:gd name="adj2" fmla="val 47806"/>
            </a:avLst>
          </a:prstGeom>
          <a:noFill/>
          <a:ln w="28575">
            <a:solidFill>
              <a:srgbClr val="CC6600"/>
            </a:solidFill>
            <a:round/>
            <a:headEnd/>
            <a:tailEnd/>
          </a:ln>
        </p:spPr>
        <p:txBody>
          <a:bodyPr wrap="none" anchor="ctr"/>
          <a:lstStyle/>
          <a:p>
            <a:endParaRPr lang="en-US"/>
          </a:p>
        </p:txBody>
      </p:sp>
      <p:sp>
        <p:nvSpPr>
          <p:cNvPr id="442394" name="Line 26"/>
          <p:cNvSpPr>
            <a:spLocks noChangeShapeType="1"/>
          </p:cNvSpPr>
          <p:nvPr/>
        </p:nvSpPr>
        <p:spPr bwMode="auto">
          <a:xfrm>
            <a:off x="2489200" y="5638800"/>
            <a:ext cx="0" cy="304800"/>
          </a:xfrm>
          <a:prstGeom prst="line">
            <a:avLst/>
          </a:prstGeom>
          <a:noFill/>
          <a:ln w="38100">
            <a:solidFill>
              <a:schemeClr val="tx1"/>
            </a:solidFill>
            <a:round/>
            <a:headEnd/>
            <a:tailEnd/>
          </a:ln>
        </p:spPr>
        <p:txBody>
          <a:bodyPr/>
          <a:lstStyle/>
          <a:p>
            <a:endParaRPr lang="en-US"/>
          </a:p>
        </p:txBody>
      </p:sp>
      <p:sp>
        <p:nvSpPr>
          <p:cNvPr id="442395" name="Line 27"/>
          <p:cNvSpPr>
            <a:spLocks noChangeShapeType="1"/>
          </p:cNvSpPr>
          <p:nvPr/>
        </p:nvSpPr>
        <p:spPr bwMode="auto">
          <a:xfrm>
            <a:off x="2514600" y="6400800"/>
            <a:ext cx="0" cy="304800"/>
          </a:xfrm>
          <a:prstGeom prst="line">
            <a:avLst/>
          </a:prstGeom>
          <a:noFill/>
          <a:ln w="38100">
            <a:solidFill>
              <a:srgbClr val="FF00FF"/>
            </a:solidFill>
            <a:round/>
            <a:headEnd/>
            <a:tailEnd/>
          </a:ln>
        </p:spPr>
        <p:txBody>
          <a:bodyPr/>
          <a:lstStyle/>
          <a:p>
            <a:endParaRPr lang="en-US"/>
          </a:p>
        </p:txBody>
      </p:sp>
      <p:sp>
        <p:nvSpPr>
          <p:cNvPr id="442396" name="Line 28"/>
          <p:cNvSpPr>
            <a:spLocks noChangeShapeType="1"/>
          </p:cNvSpPr>
          <p:nvPr/>
        </p:nvSpPr>
        <p:spPr bwMode="auto">
          <a:xfrm>
            <a:off x="4343400" y="6400800"/>
            <a:ext cx="0" cy="304800"/>
          </a:xfrm>
          <a:prstGeom prst="line">
            <a:avLst/>
          </a:prstGeom>
          <a:noFill/>
          <a:ln w="38100">
            <a:solidFill>
              <a:srgbClr val="FF00FF"/>
            </a:solidFill>
            <a:round/>
            <a:headEnd/>
            <a:tailEnd/>
          </a:ln>
        </p:spPr>
        <p:txBody>
          <a:bodyPr/>
          <a:lstStyle/>
          <a:p>
            <a:endParaRPr lang="en-US"/>
          </a:p>
        </p:txBody>
      </p:sp>
      <p:sp>
        <p:nvSpPr>
          <p:cNvPr id="442397" name="Text Box 29"/>
          <p:cNvSpPr txBox="1">
            <a:spLocks noChangeArrowheads="1"/>
          </p:cNvSpPr>
          <p:nvPr/>
        </p:nvSpPr>
        <p:spPr bwMode="auto">
          <a:xfrm>
            <a:off x="3657600" y="4556125"/>
            <a:ext cx="2286000" cy="701675"/>
          </a:xfrm>
          <a:prstGeom prst="rect">
            <a:avLst/>
          </a:prstGeom>
          <a:noFill/>
          <a:ln w="9525">
            <a:noFill/>
            <a:miter lim="800000"/>
            <a:headEnd/>
            <a:tailEnd/>
          </a:ln>
        </p:spPr>
        <p:txBody>
          <a:bodyPr>
            <a:spAutoFit/>
          </a:bodyPr>
          <a:lstStyle/>
          <a:p>
            <a:pPr>
              <a:spcBef>
                <a:spcPct val="50000"/>
              </a:spcBef>
            </a:pPr>
            <a:r>
              <a:rPr lang="en-US" sz="4000" b="1">
                <a:solidFill>
                  <a:srgbClr val="0000CC"/>
                </a:solidFill>
              </a:rPr>
              <a:t>540,8 ha </a:t>
            </a:r>
          </a:p>
        </p:txBody>
      </p:sp>
      <p:sp>
        <p:nvSpPr>
          <p:cNvPr id="442400" name="AutoShape 32"/>
          <p:cNvSpPr>
            <a:spLocks/>
          </p:cNvSpPr>
          <p:nvPr/>
        </p:nvSpPr>
        <p:spPr bwMode="auto">
          <a:xfrm>
            <a:off x="6934200" y="5486400"/>
            <a:ext cx="457200" cy="1219200"/>
          </a:xfrm>
          <a:prstGeom prst="rightBrace">
            <a:avLst>
              <a:gd name="adj1" fmla="val 22222"/>
              <a:gd name="adj2" fmla="val 50000"/>
            </a:avLst>
          </a:prstGeom>
          <a:noFill/>
          <a:ln w="38100">
            <a:solidFill>
              <a:srgbClr val="660066"/>
            </a:solidFill>
            <a:round/>
            <a:headEnd/>
            <a:tailEnd/>
          </a:ln>
        </p:spPr>
        <p:txBody>
          <a:bodyPr wrap="none" anchor="ctr"/>
          <a:lstStyle/>
          <a:p>
            <a:endParaRPr lang="en-US"/>
          </a:p>
        </p:txBody>
      </p:sp>
      <p:sp>
        <p:nvSpPr>
          <p:cNvPr id="442401" name="Text Box 33"/>
          <p:cNvSpPr txBox="1">
            <a:spLocks noChangeArrowheads="1"/>
          </p:cNvSpPr>
          <p:nvPr/>
        </p:nvSpPr>
        <p:spPr bwMode="auto">
          <a:xfrm>
            <a:off x="7562850" y="5715000"/>
            <a:ext cx="1428750" cy="762000"/>
          </a:xfrm>
          <a:prstGeom prst="rect">
            <a:avLst/>
          </a:prstGeom>
          <a:noFill/>
          <a:ln w="9525">
            <a:noFill/>
            <a:miter lim="800000"/>
            <a:headEnd/>
            <a:tailEnd/>
          </a:ln>
        </p:spPr>
        <p:txBody>
          <a:bodyPr wrap="none">
            <a:spAutoFit/>
          </a:bodyPr>
          <a:lstStyle/>
          <a:p>
            <a:r>
              <a:rPr lang="en-US" sz="4400">
                <a:solidFill>
                  <a:srgbClr val="0000CC"/>
                </a:solidFill>
              </a:rPr>
              <a:t>? ha </a:t>
            </a:r>
          </a:p>
        </p:txBody>
      </p:sp>
      <p:sp>
        <p:nvSpPr>
          <p:cNvPr id="442403" name="Line 35"/>
          <p:cNvSpPr>
            <a:spLocks noChangeShapeType="1"/>
          </p:cNvSpPr>
          <p:nvPr/>
        </p:nvSpPr>
        <p:spPr bwMode="auto">
          <a:xfrm>
            <a:off x="2489200" y="5664200"/>
            <a:ext cx="0" cy="228600"/>
          </a:xfrm>
          <a:prstGeom prst="line">
            <a:avLst/>
          </a:prstGeom>
          <a:noFill/>
          <a:ln w="38100">
            <a:solidFill>
              <a:srgbClr val="FF00FF"/>
            </a:solidFill>
            <a:round/>
            <a:headEnd/>
            <a:tailEnd/>
          </a:ln>
        </p:spPr>
        <p:txBody>
          <a:bodyPr/>
          <a:lstStyle/>
          <a:p>
            <a:endParaRPr lang="en-US"/>
          </a:p>
        </p:txBody>
      </p:sp>
      <p:sp>
        <p:nvSpPr>
          <p:cNvPr id="442417" name="Line 49"/>
          <p:cNvSpPr>
            <a:spLocks noChangeShapeType="1"/>
          </p:cNvSpPr>
          <p:nvPr/>
        </p:nvSpPr>
        <p:spPr bwMode="auto">
          <a:xfrm>
            <a:off x="2514600" y="5791200"/>
            <a:ext cx="1828800" cy="0"/>
          </a:xfrm>
          <a:prstGeom prst="line">
            <a:avLst/>
          </a:prstGeom>
          <a:noFill/>
          <a:ln w="38100">
            <a:solidFill>
              <a:srgbClr val="FF00FF"/>
            </a:solidFill>
            <a:round/>
            <a:headEnd/>
            <a:tailEnd/>
          </a:ln>
        </p:spPr>
        <p:txBody>
          <a:bodyPr/>
          <a:lstStyle/>
          <a:p>
            <a:endParaRPr lang="en-US"/>
          </a:p>
        </p:txBody>
      </p:sp>
      <p:sp>
        <p:nvSpPr>
          <p:cNvPr id="442427" name="Line 59"/>
          <p:cNvSpPr>
            <a:spLocks noChangeShapeType="1"/>
          </p:cNvSpPr>
          <p:nvPr/>
        </p:nvSpPr>
        <p:spPr bwMode="auto">
          <a:xfrm>
            <a:off x="6807200" y="5638800"/>
            <a:ext cx="0" cy="304800"/>
          </a:xfrm>
          <a:prstGeom prst="line">
            <a:avLst/>
          </a:prstGeom>
          <a:noFill/>
          <a:ln w="38100">
            <a:solidFill>
              <a:schemeClr val="tx2"/>
            </a:solidFill>
            <a:round/>
            <a:headEnd/>
            <a:tailEnd/>
          </a:ln>
        </p:spPr>
        <p:txBody>
          <a:bodyPr/>
          <a:lstStyle/>
          <a:p>
            <a:endParaRPr lang="en-US"/>
          </a:p>
        </p:txBody>
      </p:sp>
      <p:sp>
        <p:nvSpPr>
          <p:cNvPr id="442431" name="Line 63"/>
          <p:cNvSpPr>
            <a:spLocks noChangeShapeType="1"/>
          </p:cNvSpPr>
          <p:nvPr/>
        </p:nvSpPr>
        <p:spPr bwMode="auto">
          <a:xfrm>
            <a:off x="4330700" y="5664200"/>
            <a:ext cx="0" cy="228600"/>
          </a:xfrm>
          <a:prstGeom prst="line">
            <a:avLst/>
          </a:prstGeom>
          <a:noFill/>
          <a:ln w="38100">
            <a:solidFill>
              <a:srgbClr val="FF00FF"/>
            </a:solidFill>
            <a:round/>
            <a:headEnd/>
            <a:tailEnd/>
          </a:ln>
        </p:spPr>
        <p:txBody>
          <a:bodyPr/>
          <a:lstStyle/>
          <a:p>
            <a:endParaRPr lang="en-US"/>
          </a:p>
        </p:txBody>
      </p:sp>
      <p:sp>
        <p:nvSpPr>
          <p:cNvPr id="442434" name="Text Box 66"/>
          <p:cNvSpPr txBox="1">
            <a:spLocks noChangeArrowheads="1"/>
          </p:cNvSpPr>
          <p:nvPr/>
        </p:nvSpPr>
        <p:spPr bwMode="auto">
          <a:xfrm rot="5400000">
            <a:off x="3884613" y="5916613"/>
            <a:ext cx="1058862" cy="366712"/>
          </a:xfrm>
          <a:prstGeom prst="rect">
            <a:avLst/>
          </a:prstGeom>
          <a:noFill/>
          <a:ln w="9525">
            <a:noFill/>
            <a:miter lim="800000"/>
            <a:headEnd/>
            <a:tailEnd/>
          </a:ln>
        </p:spPr>
        <p:txBody>
          <a:bodyPr>
            <a:spAutoFit/>
          </a:bodyPr>
          <a:lstStyle/>
          <a:p>
            <a:r>
              <a:rPr lang="en-US" sz="1800" b="1"/>
              <a:t>. . . . . .</a:t>
            </a:r>
          </a:p>
        </p:txBody>
      </p:sp>
      <p:sp>
        <p:nvSpPr>
          <p:cNvPr id="442435" name="Text Box 67"/>
          <p:cNvSpPr txBox="1">
            <a:spLocks noChangeArrowheads="1"/>
          </p:cNvSpPr>
          <p:nvPr/>
        </p:nvSpPr>
        <p:spPr bwMode="auto">
          <a:xfrm rot="5400000">
            <a:off x="2043112" y="5895976"/>
            <a:ext cx="1058863" cy="366712"/>
          </a:xfrm>
          <a:prstGeom prst="rect">
            <a:avLst/>
          </a:prstGeom>
          <a:noFill/>
          <a:ln w="9525">
            <a:noFill/>
            <a:miter lim="800000"/>
            <a:headEnd/>
            <a:tailEnd/>
          </a:ln>
        </p:spPr>
        <p:txBody>
          <a:bodyPr>
            <a:spAutoFit/>
          </a:bodyPr>
          <a:lstStyle/>
          <a:p>
            <a:r>
              <a:rPr lang="en-US" sz="1800" b="1"/>
              <a:t>. . . . . .</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42379">
                                            <p:txEl>
                                              <p:pRg st="0" end="0"/>
                                            </p:txEl>
                                          </p:spTgt>
                                        </p:tgtEl>
                                        <p:attrNameLst>
                                          <p:attrName>style.visibility</p:attrName>
                                        </p:attrNameLst>
                                      </p:cBhvr>
                                      <p:to>
                                        <p:strVal val="visible"/>
                                      </p:to>
                                    </p:set>
                                    <p:animEffect transition="in" filter="diamond(in)">
                                      <p:cBhvr>
                                        <p:cTn id="7" dur="2000"/>
                                        <p:tgtEl>
                                          <p:spTgt spid="442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442388"/>
                                        </p:tgtEl>
                                        <p:attrNameLst>
                                          <p:attrName>style.visibility</p:attrName>
                                        </p:attrNameLst>
                                      </p:cBhvr>
                                      <p:to>
                                        <p:strVal val="visible"/>
                                      </p:to>
                                    </p:set>
                                    <p:animEffect transition="in" filter="diamond(in)">
                                      <p:cBhvr>
                                        <p:cTn id="12" dur="2000"/>
                                        <p:tgtEl>
                                          <p:spTgt spid="442388"/>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42380"/>
                                        </p:tgtEl>
                                        <p:attrNameLst>
                                          <p:attrName>style.visibility</p:attrName>
                                        </p:attrNameLst>
                                      </p:cBhvr>
                                      <p:to>
                                        <p:strVal val="visible"/>
                                      </p:to>
                                    </p:set>
                                    <p:anim calcmode="lin" valueType="num">
                                      <p:cBhvr additive="base">
                                        <p:cTn id="17" dur="500" fill="hold"/>
                                        <p:tgtEl>
                                          <p:spTgt spid="442380"/>
                                        </p:tgtEl>
                                        <p:attrNameLst>
                                          <p:attrName>ppt_x</p:attrName>
                                        </p:attrNameLst>
                                      </p:cBhvr>
                                      <p:tavLst>
                                        <p:tav tm="0">
                                          <p:val>
                                            <p:strVal val="#ppt_x"/>
                                          </p:val>
                                        </p:tav>
                                        <p:tav tm="100000">
                                          <p:val>
                                            <p:strVal val="#ppt_x"/>
                                          </p:val>
                                        </p:tav>
                                      </p:tavLst>
                                    </p:anim>
                                    <p:anim calcmode="lin" valueType="num">
                                      <p:cBhvr additive="base">
                                        <p:cTn id="18" dur="500" fill="hold"/>
                                        <p:tgtEl>
                                          <p:spTgt spid="442380"/>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442394"/>
                                        </p:tgtEl>
                                        <p:attrNameLst>
                                          <p:attrName>style.visibility</p:attrName>
                                        </p:attrNameLst>
                                      </p:cBhvr>
                                      <p:to>
                                        <p:strVal val="visible"/>
                                      </p:to>
                                    </p:set>
                                    <p:anim calcmode="lin" valueType="num">
                                      <p:cBhvr additive="base">
                                        <p:cTn id="21" dur="500" fill="hold"/>
                                        <p:tgtEl>
                                          <p:spTgt spid="442394"/>
                                        </p:tgtEl>
                                        <p:attrNameLst>
                                          <p:attrName>ppt_x</p:attrName>
                                        </p:attrNameLst>
                                      </p:cBhvr>
                                      <p:tavLst>
                                        <p:tav tm="0">
                                          <p:val>
                                            <p:strVal val="#ppt_x"/>
                                          </p:val>
                                        </p:tav>
                                        <p:tav tm="100000">
                                          <p:val>
                                            <p:strVal val="#ppt_x"/>
                                          </p:val>
                                        </p:tav>
                                      </p:tavLst>
                                    </p:anim>
                                    <p:anim calcmode="lin" valueType="num">
                                      <p:cBhvr additive="base">
                                        <p:cTn id="22" dur="500" fill="hold"/>
                                        <p:tgtEl>
                                          <p:spTgt spid="442394"/>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442427"/>
                                        </p:tgtEl>
                                        <p:attrNameLst>
                                          <p:attrName>style.visibility</p:attrName>
                                        </p:attrNameLst>
                                      </p:cBhvr>
                                      <p:to>
                                        <p:strVal val="visible"/>
                                      </p:to>
                                    </p:set>
                                    <p:anim calcmode="lin" valueType="num">
                                      <p:cBhvr additive="base">
                                        <p:cTn id="25" dur="500" fill="hold"/>
                                        <p:tgtEl>
                                          <p:spTgt spid="442427"/>
                                        </p:tgtEl>
                                        <p:attrNameLst>
                                          <p:attrName>ppt_x</p:attrName>
                                        </p:attrNameLst>
                                      </p:cBhvr>
                                      <p:tavLst>
                                        <p:tav tm="0">
                                          <p:val>
                                            <p:strVal val="#ppt_x"/>
                                          </p:val>
                                        </p:tav>
                                        <p:tav tm="100000">
                                          <p:val>
                                            <p:strVal val="#ppt_x"/>
                                          </p:val>
                                        </p:tav>
                                      </p:tavLst>
                                    </p:anim>
                                    <p:anim calcmode="lin" valueType="num">
                                      <p:cBhvr additive="base">
                                        <p:cTn id="26" dur="500" fill="hold"/>
                                        <p:tgtEl>
                                          <p:spTgt spid="44242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442393"/>
                                        </p:tgtEl>
                                        <p:attrNameLst>
                                          <p:attrName>style.visibility</p:attrName>
                                        </p:attrNameLst>
                                      </p:cBhvr>
                                      <p:to>
                                        <p:strVal val="visible"/>
                                      </p:to>
                                    </p:set>
                                    <p:animEffect transition="in" filter="box(in)">
                                      <p:cBhvr>
                                        <p:cTn id="31" dur="500"/>
                                        <p:tgtEl>
                                          <p:spTgt spid="442393"/>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442397"/>
                                        </p:tgtEl>
                                        <p:attrNameLst>
                                          <p:attrName>style.visibility</p:attrName>
                                        </p:attrNameLst>
                                      </p:cBhvr>
                                      <p:to>
                                        <p:strVal val="visible"/>
                                      </p:to>
                                    </p:set>
                                    <p:animEffect transition="in" filter="box(in)">
                                      <p:cBhvr>
                                        <p:cTn id="34" dur="500"/>
                                        <p:tgtEl>
                                          <p:spTgt spid="442397"/>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grpId="0" nodeType="clickEffect">
                                  <p:stCondLst>
                                    <p:cond delay="0"/>
                                  </p:stCondLst>
                                  <p:childTnLst>
                                    <p:set>
                                      <p:cBhvr>
                                        <p:cTn id="38" dur="1" fill="hold">
                                          <p:stCondLst>
                                            <p:cond delay="0"/>
                                          </p:stCondLst>
                                        </p:cTn>
                                        <p:tgtEl>
                                          <p:spTgt spid="442389"/>
                                        </p:tgtEl>
                                        <p:attrNameLst>
                                          <p:attrName>style.visibility</p:attrName>
                                        </p:attrNameLst>
                                      </p:cBhvr>
                                      <p:to>
                                        <p:strVal val="visible"/>
                                      </p:to>
                                    </p:set>
                                    <p:animEffect transition="in" filter="box(in)">
                                      <p:cBhvr>
                                        <p:cTn id="39" dur="500"/>
                                        <p:tgtEl>
                                          <p:spTgt spid="442389"/>
                                        </p:tgtEl>
                                      </p:cBhvr>
                                    </p:animEffect>
                                  </p:childTnLst>
                                </p:cTn>
                              </p:par>
                            </p:childTnLst>
                          </p:cTn>
                        </p:par>
                      </p:childTnLst>
                    </p:cTn>
                  </p:par>
                  <p:par>
                    <p:cTn id="40" fill="hold">
                      <p:stCondLst>
                        <p:cond delay="indefinite"/>
                      </p:stCondLst>
                      <p:childTnLst>
                        <p:par>
                          <p:cTn id="41" fill="hold">
                            <p:stCondLst>
                              <p:cond delay="0"/>
                            </p:stCondLst>
                            <p:childTnLst>
                              <p:par>
                                <p:cTn id="42" presetID="4" presetClass="entr" presetSubtype="16" fill="hold" grpId="0" nodeType="clickEffect">
                                  <p:stCondLst>
                                    <p:cond delay="0"/>
                                  </p:stCondLst>
                                  <p:childTnLst>
                                    <p:set>
                                      <p:cBhvr>
                                        <p:cTn id="43" dur="1" fill="hold">
                                          <p:stCondLst>
                                            <p:cond delay="0"/>
                                          </p:stCondLst>
                                        </p:cTn>
                                        <p:tgtEl>
                                          <p:spTgt spid="442395"/>
                                        </p:tgtEl>
                                        <p:attrNameLst>
                                          <p:attrName>style.visibility</p:attrName>
                                        </p:attrNameLst>
                                      </p:cBhvr>
                                      <p:to>
                                        <p:strVal val="visible"/>
                                      </p:to>
                                    </p:set>
                                    <p:animEffect transition="in" filter="box(in)">
                                      <p:cBhvr>
                                        <p:cTn id="44" dur="500"/>
                                        <p:tgtEl>
                                          <p:spTgt spid="442395"/>
                                        </p:tgtEl>
                                      </p:cBhvr>
                                    </p:animEffect>
                                  </p:childTnLst>
                                </p:cTn>
                              </p:par>
                              <p:par>
                                <p:cTn id="45" presetID="4" presetClass="entr" presetSubtype="16" fill="hold" grpId="0" nodeType="withEffect">
                                  <p:stCondLst>
                                    <p:cond delay="0"/>
                                  </p:stCondLst>
                                  <p:childTnLst>
                                    <p:set>
                                      <p:cBhvr>
                                        <p:cTn id="46" dur="1" fill="hold">
                                          <p:stCondLst>
                                            <p:cond delay="0"/>
                                          </p:stCondLst>
                                        </p:cTn>
                                        <p:tgtEl>
                                          <p:spTgt spid="442381"/>
                                        </p:tgtEl>
                                        <p:attrNameLst>
                                          <p:attrName>style.visibility</p:attrName>
                                        </p:attrNameLst>
                                      </p:cBhvr>
                                      <p:to>
                                        <p:strVal val="visible"/>
                                      </p:to>
                                    </p:set>
                                    <p:animEffect transition="in" filter="box(in)">
                                      <p:cBhvr>
                                        <p:cTn id="47" dur="500"/>
                                        <p:tgtEl>
                                          <p:spTgt spid="442381"/>
                                        </p:tgtEl>
                                      </p:cBhvr>
                                    </p:animEffect>
                                  </p:childTnLst>
                                </p:cTn>
                              </p:par>
                              <p:par>
                                <p:cTn id="48" presetID="4" presetClass="entr" presetSubtype="16" fill="hold" grpId="0" nodeType="withEffect">
                                  <p:stCondLst>
                                    <p:cond delay="0"/>
                                  </p:stCondLst>
                                  <p:childTnLst>
                                    <p:set>
                                      <p:cBhvr>
                                        <p:cTn id="49" dur="1" fill="hold">
                                          <p:stCondLst>
                                            <p:cond delay="0"/>
                                          </p:stCondLst>
                                        </p:cTn>
                                        <p:tgtEl>
                                          <p:spTgt spid="442396"/>
                                        </p:tgtEl>
                                        <p:attrNameLst>
                                          <p:attrName>style.visibility</p:attrName>
                                        </p:attrNameLst>
                                      </p:cBhvr>
                                      <p:to>
                                        <p:strVal val="visible"/>
                                      </p:to>
                                    </p:set>
                                    <p:animEffect transition="in" filter="box(in)">
                                      <p:cBhvr>
                                        <p:cTn id="50" dur="500"/>
                                        <p:tgtEl>
                                          <p:spTgt spid="442396"/>
                                        </p:tgtEl>
                                      </p:cBhvr>
                                    </p:animEffect>
                                  </p:childTnLst>
                                </p:cTn>
                              </p:par>
                            </p:childTnLst>
                          </p:cTn>
                        </p:par>
                      </p:childTnLst>
                    </p:cTn>
                  </p:par>
                  <p:par>
                    <p:cTn id="51" fill="hold">
                      <p:stCondLst>
                        <p:cond delay="indefinite"/>
                      </p:stCondLst>
                      <p:childTnLst>
                        <p:par>
                          <p:cTn id="52" fill="hold">
                            <p:stCondLst>
                              <p:cond delay="0"/>
                            </p:stCondLst>
                            <p:childTnLst>
                              <p:par>
                                <p:cTn id="53" presetID="4" presetClass="entr" presetSubtype="16" fill="hold" grpId="0" nodeType="clickEffect">
                                  <p:stCondLst>
                                    <p:cond delay="0"/>
                                  </p:stCondLst>
                                  <p:childTnLst>
                                    <p:set>
                                      <p:cBhvr>
                                        <p:cTn id="54" dur="1" fill="hold">
                                          <p:stCondLst>
                                            <p:cond delay="0"/>
                                          </p:stCondLst>
                                        </p:cTn>
                                        <p:tgtEl>
                                          <p:spTgt spid="442434"/>
                                        </p:tgtEl>
                                        <p:attrNameLst>
                                          <p:attrName>style.visibility</p:attrName>
                                        </p:attrNameLst>
                                      </p:cBhvr>
                                      <p:to>
                                        <p:strVal val="visible"/>
                                      </p:to>
                                    </p:set>
                                    <p:animEffect transition="in" filter="box(in)">
                                      <p:cBhvr>
                                        <p:cTn id="55" dur="500"/>
                                        <p:tgtEl>
                                          <p:spTgt spid="442434"/>
                                        </p:tgtEl>
                                      </p:cBhvr>
                                    </p:animEffect>
                                  </p:childTnLst>
                                </p:cTn>
                              </p:par>
                              <p:par>
                                <p:cTn id="56" presetID="4" presetClass="entr" presetSubtype="16" fill="hold" grpId="0" nodeType="withEffect">
                                  <p:stCondLst>
                                    <p:cond delay="0"/>
                                  </p:stCondLst>
                                  <p:childTnLst>
                                    <p:set>
                                      <p:cBhvr>
                                        <p:cTn id="57" dur="1" fill="hold">
                                          <p:stCondLst>
                                            <p:cond delay="0"/>
                                          </p:stCondLst>
                                        </p:cTn>
                                        <p:tgtEl>
                                          <p:spTgt spid="442435"/>
                                        </p:tgtEl>
                                        <p:attrNameLst>
                                          <p:attrName>style.visibility</p:attrName>
                                        </p:attrNameLst>
                                      </p:cBhvr>
                                      <p:to>
                                        <p:strVal val="visible"/>
                                      </p:to>
                                    </p:set>
                                    <p:animEffect transition="in" filter="box(in)">
                                      <p:cBhvr>
                                        <p:cTn id="58" dur="500"/>
                                        <p:tgtEl>
                                          <p:spTgt spid="442435"/>
                                        </p:tgtEl>
                                      </p:cBhvr>
                                    </p:animEffect>
                                  </p:childTnLst>
                                </p:cTn>
                              </p:par>
                            </p:childTnLst>
                          </p:cTn>
                        </p:par>
                      </p:childTnLst>
                    </p:cTn>
                  </p:par>
                  <p:par>
                    <p:cTn id="59" fill="hold">
                      <p:stCondLst>
                        <p:cond delay="indefinite"/>
                      </p:stCondLst>
                      <p:childTnLst>
                        <p:par>
                          <p:cTn id="60" fill="hold">
                            <p:stCondLst>
                              <p:cond delay="0"/>
                            </p:stCondLst>
                            <p:childTnLst>
                              <p:par>
                                <p:cTn id="61" presetID="4" presetClass="entr" presetSubtype="16" fill="hold" grpId="0" nodeType="clickEffect">
                                  <p:stCondLst>
                                    <p:cond delay="0"/>
                                  </p:stCondLst>
                                  <p:childTnLst>
                                    <p:set>
                                      <p:cBhvr>
                                        <p:cTn id="62" dur="1" fill="hold">
                                          <p:stCondLst>
                                            <p:cond delay="0"/>
                                          </p:stCondLst>
                                        </p:cTn>
                                        <p:tgtEl>
                                          <p:spTgt spid="442417"/>
                                        </p:tgtEl>
                                        <p:attrNameLst>
                                          <p:attrName>style.visibility</p:attrName>
                                        </p:attrNameLst>
                                      </p:cBhvr>
                                      <p:to>
                                        <p:strVal val="visible"/>
                                      </p:to>
                                    </p:set>
                                    <p:animEffect transition="in" filter="box(in)">
                                      <p:cBhvr>
                                        <p:cTn id="63" dur="500"/>
                                        <p:tgtEl>
                                          <p:spTgt spid="442417"/>
                                        </p:tgtEl>
                                      </p:cBhvr>
                                    </p:animEffect>
                                  </p:childTnLst>
                                </p:cTn>
                              </p:par>
                              <p:par>
                                <p:cTn id="64" presetID="4" presetClass="entr" presetSubtype="16" fill="hold" grpId="0" nodeType="withEffect">
                                  <p:stCondLst>
                                    <p:cond delay="0"/>
                                  </p:stCondLst>
                                  <p:childTnLst>
                                    <p:set>
                                      <p:cBhvr>
                                        <p:cTn id="65" dur="1" fill="hold">
                                          <p:stCondLst>
                                            <p:cond delay="0"/>
                                          </p:stCondLst>
                                        </p:cTn>
                                        <p:tgtEl>
                                          <p:spTgt spid="442403"/>
                                        </p:tgtEl>
                                        <p:attrNameLst>
                                          <p:attrName>style.visibility</p:attrName>
                                        </p:attrNameLst>
                                      </p:cBhvr>
                                      <p:to>
                                        <p:strVal val="visible"/>
                                      </p:to>
                                    </p:set>
                                    <p:animEffect transition="in" filter="box(in)">
                                      <p:cBhvr>
                                        <p:cTn id="66" dur="500"/>
                                        <p:tgtEl>
                                          <p:spTgt spid="442403"/>
                                        </p:tgtEl>
                                      </p:cBhvr>
                                    </p:animEffect>
                                  </p:childTnLst>
                                </p:cTn>
                              </p:par>
                              <p:par>
                                <p:cTn id="67" presetID="4" presetClass="entr" presetSubtype="16" fill="hold" grpId="0" nodeType="withEffect">
                                  <p:stCondLst>
                                    <p:cond delay="0"/>
                                  </p:stCondLst>
                                  <p:childTnLst>
                                    <p:set>
                                      <p:cBhvr>
                                        <p:cTn id="68" dur="1" fill="hold">
                                          <p:stCondLst>
                                            <p:cond delay="0"/>
                                          </p:stCondLst>
                                        </p:cTn>
                                        <p:tgtEl>
                                          <p:spTgt spid="442431"/>
                                        </p:tgtEl>
                                        <p:attrNameLst>
                                          <p:attrName>style.visibility</p:attrName>
                                        </p:attrNameLst>
                                      </p:cBhvr>
                                      <p:to>
                                        <p:strVal val="visible"/>
                                      </p:to>
                                    </p:set>
                                    <p:animEffect transition="in" filter="box(in)">
                                      <p:cBhvr>
                                        <p:cTn id="69" dur="500"/>
                                        <p:tgtEl>
                                          <p:spTgt spid="442431"/>
                                        </p:tgtEl>
                                      </p:cBhvr>
                                    </p:animEffect>
                                  </p:childTnLst>
                                </p:cTn>
                              </p:par>
                              <p:par>
                                <p:cTn id="70" presetID="4" presetClass="entr" presetSubtype="16" fill="hold" grpId="0" nodeType="withEffect">
                                  <p:stCondLst>
                                    <p:cond delay="0"/>
                                  </p:stCondLst>
                                  <p:childTnLst>
                                    <p:set>
                                      <p:cBhvr>
                                        <p:cTn id="71" dur="1" fill="hold">
                                          <p:stCondLst>
                                            <p:cond delay="0"/>
                                          </p:stCondLst>
                                        </p:cTn>
                                        <p:tgtEl>
                                          <p:spTgt spid="442392"/>
                                        </p:tgtEl>
                                        <p:attrNameLst>
                                          <p:attrName>style.visibility</p:attrName>
                                        </p:attrNameLst>
                                      </p:cBhvr>
                                      <p:to>
                                        <p:strVal val="visible"/>
                                      </p:to>
                                    </p:set>
                                    <p:animEffect transition="in" filter="box(in)">
                                      <p:cBhvr>
                                        <p:cTn id="72" dur="500"/>
                                        <p:tgtEl>
                                          <p:spTgt spid="442392"/>
                                        </p:tgtEl>
                                      </p:cBhvr>
                                    </p:animEffect>
                                  </p:childTnLst>
                                </p:cTn>
                              </p:par>
                              <p:par>
                                <p:cTn id="73" presetID="4" presetClass="entr" presetSubtype="16" fill="hold" grpId="0" nodeType="withEffect">
                                  <p:stCondLst>
                                    <p:cond delay="0"/>
                                  </p:stCondLst>
                                  <p:childTnLst>
                                    <p:set>
                                      <p:cBhvr>
                                        <p:cTn id="74" dur="1" fill="hold">
                                          <p:stCondLst>
                                            <p:cond delay="0"/>
                                          </p:stCondLst>
                                        </p:cTn>
                                        <p:tgtEl>
                                          <p:spTgt spid="442391"/>
                                        </p:tgtEl>
                                        <p:attrNameLst>
                                          <p:attrName>style.visibility</p:attrName>
                                        </p:attrNameLst>
                                      </p:cBhvr>
                                      <p:to>
                                        <p:strVal val="visible"/>
                                      </p:to>
                                    </p:set>
                                    <p:animEffect transition="in" filter="box(in)">
                                      <p:cBhvr>
                                        <p:cTn id="75" dur="500"/>
                                        <p:tgtEl>
                                          <p:spTgt spid="442391"/>
                                        </p:tgtEl>
                                      </p:cBhvr>
                                    </p:animEffect>
                                  </p:childTnLst>
                                </p:cTn>
                              </p:par>
                            </p:childTnLst>
                          </p:cTn>
                        </p:par>
                      </p:childTnLst>
                    </p:cTn>
                  </p:par>
                  <p:par>
                    <p:cTn id="76" fill="hold">
                      <p:stCondLst>
                        <p:cond delay="indefinite"/>
                      </p:stCondLst>
                      <p:childTnLst>
                        <p:par>
                          <p:cTn id="77" fill="hold">
                            <p:stCondLst>
                              <p:cond delay="0"/>
                            </p:stCondLst>
                            <p:childTnLst>
                              <p:par>
                                <p:cTn id="78" presetID="4" presetClass="entr" presetSubtype="16" fill="hold" grpId="0" nodeType="clickEffect">
                                  <p:stCondLst>
                                    <p:cond delay="0"/>
                                  </p:stCondLst>
                                  <p:childTnLst>
                                    <p:set>
                                      <p:cBhvr>
                                        <p:cTn id="79" dur="1" fill="hold">
                                          <p:stCondLst>
                                            <p:cond delay="0"/>
                                          </p:stCondLst>
                                        </p:cTn>
                                        <p:tgtEl>
                                          <p:spTgt spid="442400"/>
                                        </p:tgtEl>
                                        <p:attrNameLst>
                                          <p:attrName>style.visibility</p:attrName>
                                        </p:attrNameLst>
                                      </p:cBhvr>
                                      <p:to>
                                        <p:strVal val="visible"/>
                                      </p:to>
                                    </p:set>
                                    <p:animEffect transition="in" filter="box(in)">
                                      <p:cBhvr>
                                        <p:cTn id="80" dur="500"/>
                                        <p:tgtEl>
                                          <p:spTgt spid="442400"/>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4" fill="hold" grpId="0" nodeType="clickEffect">
                                  <p:stCondLst>
                                    <p:cond delay="0"/>
                                  </p:stCondLst>
                                  <p:childTnLst>
                                    <p:set>
                                      <p:cBhvr>
                                        <p:cTn id="84" dur="1" fill="hold">
                                          <p:stCondLst>
                                            <p:cond delay="0"/>
                                          </p:stCondLst>
                                        </p:cTn>
                                        <p:tgtEl>
                                          <p:spTgt spid="442401"/>
                                        </p:tgtEl>
                                        <p:attrNameLst>
                                          <p:attrName>style.visibility</p:attrName>
                                        </p:attrNameLst>
                                      </p:cBhvr>
                                      <p:to>
                                        <p:strVal val="visible"/>
                                      </p:to>
                                    </p:set>
                                    <p:animEffect transition="in" filter="wipe(down)">
                                      <p:cBhvr>
                                        <p:cTn id="85" dur="500"/>
                                        <p:tgtEl>
                                          <p:spTgt spid="4424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2380" grpId="0" animBg="1"/>
      <p:bldP spid="442381" grpId="0" animBg="1"/>
      <p:bldP spid="442388" grpId="0"/>
      <p:bldP spid="442389" grpId="0" animBg="1"/>
      <p:bldP spid="442391" grpId="0" animBg="1"/>
      <p:bldP spid="442392" grpId="0"/>
      <p:bldP spid="442393" grpId="0" animBg="1"/>
      <p:bldP spid="442394" grpId="0" animBg="1"/>
      <p:bldP spid="442395" grpId="0" animBg="1"/>
      <p:bldP spid="442396" grpId="0" animBg="1"/>
      <p:bldP spid="442397" grpId="0"/>
      <p:bldP spid="442400" grpId="0" animBg="1"/>
      <p:bldP spid="442401" grpId="0"/>
      <p:bldP spid="442403" grpId="0" animBg="1"/>
      <p:bldP spid="442417" grpId="0" animBg="1"/>
      <p:bldP spid="442427" grpId="0" animBg="1"/>
      <p:bldP spid="442431" grpId="0" animBg="1"/>
      <p:bldP spid="442434" grpId="0"/>
      <p:bldP spid="442435" grpId="0"/>
    </p:bldLst>
  </p:timing>
</p:sld>
</file>

<file path=ppt/theme/theme1.xml><?xml version="1.0" encoding="utf-8"?>
<a:theme xmlns:a="http://schemas.openxmlformats.org/drawingml/2006/main" name="Default Design">
  <a:themeElements>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953</TotalTime>
  <Words>475</Words>
  <Application>Microsoft PowerPoint</Application>
  <PresentationFormat>On-screen Show (4:3)</PresentationFormat>
  <Paragraphs>181</Paragraphs>
  <Slides>11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vt:lpstr>
      <vt:lpstr>Calibri</vt:lpstr>
      <vt:lpstr>Times New Roman</vt:lpstr>
      <vt:lpstr>Default Design</vt:lpstr>
      <vt:lpstr>Microsoft Equation 3.0</vt:lpstr>
      <vt:lpstr>Slide 1</vt:lpstr>
      <vt:lpstr>Slide 2</vt:lpstr>
      <vt:lpstr>Slide 3</vt:lpstr>
      <vt:lpstr>Slide 4</vt:lpstr>
      <vt:lpstr>Slide 5</vt:lpstr>
      <vt:lpstr>Slide 6</vt:lpstr>
      <vt:lpstr>Slide 7</vt:lpstr>
      <vt:lpstr>Slide 8</vt:lpstr>
      <vt:lpstr>Slide 9</vt:lpstr>
      <vt:lpstr>Slide 10</vt:lpstr>
      <vt:lpstr>Slide 11</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CSTeam</cp:lastModifiedBy>
  <cp:revision>61</cp:revision>
  <cp:lastPrinted>1601-01-01T00:00:00Z</cp:lastPrinted>
  <dcterms:created xsi:type="dcterms:W3CDTF">2006-01-03T18:03:35Z</dcterms:created>
  <dcterms:modified xsi:type="dcterms:W3CDTF">2016-06-30T03:36:45Z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7</vt:i4>
  </property>
</Properties>
</file>